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4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5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6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7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8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29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  <p:sldMasterId id="2147483668" r:id="rId10"/>
    <p:sldMasterId id="2147483669" r:id="rId11"/>
    <p:sldMasterId id="2147483670" r:id="rId12"/>
    <p:sldMasterId id="2147483671" r:id="rId13"/>
    <p:sldMasterId id="2147483672" r:id="rId14"/>
    <p:sldMasterId id="2147486580" r:id="rId15"/>
    <p:sldMasterId id="2147488065" r:id="rId16"/>
    <p:sldMasterId id="2147489175" r:id="rId17"/>
    <p:sldMasterId id="2147491850" r:id="rId18"/>
    <p:sldMasterId id="2147491862" r:id="rId19"/>
    <p:sldMasterId id="2147491874" r:id="rId20"/>
    <p:sldMasterId id="2147491886" r:id="rId21"/>
    <p:sldMasterId id="2147491898" r:id="rId22"/>
    <p:sldMasterId id="2147491910" r:id="rId23"/>
    <p:sldMasterId id="2147491922" r:id="rId24"/>
    <p:sldMasterId id="2147491935" r:id="rId25"/>
    <p:sldMasterId id="2147494061" r:id="rId26"/>
    <p:sldMasterId id="2147495769" r:id="rId27"/>
    <p:sldMasterId id="2147495781" r:id="rId28"/>
    <p:sldMasterId id="2147495793" r:id="rId29"/>
    <p:sldMasterId id="2147496173" r:id="rId30"/>
  </p:sldMasterIdLst>
  <p:notesMasterIdLst>
    <p:notesMasterId r:id="rId63"/>
  </p:notesMasterIdLst>
  <p:sldIdLst>
    <p:sldId id="424" r:id="rId31"/>
    <p:sldId id="490" r:id="rId32"/>
    <p:sldId id="351" r:id="rId33"/>
    <p:sldId id="491" r:id="rId34"/>
    <p:sldId id="426" r:id="rId35"/>
    <p:sldId id="263" r:id="rId36"/>
    <p:sldId id="493" r:id="rId37"/>
    <p:sldId id="494" r:id="rId38"/>
    <p:sldId id="427" r:id="rId39"/>
    <p:sldId id="428" r:id="rId40"/>
    <p:sldId id="495" r:id="rId41"/>
    <p:sldId id="265" r:id="rId42"/>
    <p:sldId id="496" r:id="rId43"/>
    <p:sldId id="431" r:id="rId44"/>
    <p:sldId id="429" r:id="rId45"/>
    <p:sldId id="430" r:id="rId46"/>
    <p:sldId id="373" r:id="rId47"/>
    <p:sldId id="432" r:id="rId48"/>
    <p:sldId id="477" r:id="rId49"/>
    <p:sldId id="478" r:id="rId50"/>
    <p:sldId id="367" r:id="rId51"/>
    <p:sldId id="500" r:id="rId52"/>
    <p:sldId id="294" r:id="rId53"/>
    <p:sldId id="295" r:id="rId54"/>
    <p:sldId id="296" r:id="rId55"/>
    <p:sldId id="297" r:id="rId56"/>
    <p:sldId id="497" r:id="rId57"/>
    <p:sldId id="498" r:id="rId58"/>
    <p:sldId id="381" r:id="rId59"/>
    <p:sldId id="435" r:id="rId60"/>
    <p:sldId id="436" r:id="rId61"/>
    <p:sldId id="499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61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862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Tahoma Bold" panose="020B08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2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2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Blythe: Made font bigger and changed to Calibri to make it easier to read</a:t>
            </a:r>
          </a:p>
        </p:txBody>
      </p:sp>
    </p:spTree>
    <p:extLst>
      <p:ext uri="{BB962C8B-B14F-4D97-AF65-F5344CB8AC3E}">
        <p14:creationId xmlns:p14="http://schemas.microsoft.com/office/powerpoint/2010/main" val="4131756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www.drstevealbrecht.com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ahoma Bold" panose="020B0804030504040204" pitchFamily="34" charset="0"/>
                <a:sym typeface="Tahoma Bold" panose="020B0804030504040204" pitchFamily="34" charset="0"/>
              </a:defRPr>
            </a:lvl9pPr>
          </a:lstStyle>
          <a:p>
            <a:pPr algn="ctr" eaLnBrk="1" hangingPunct="1">
              <a:defRPr/>
            </a:pPr>
            <a:fld id="{72566827-46F5-4082-8E16-BBF2335377FE}" type="slidenum">
              <a:rPr lang="en-US" altLang="en-US" sz="240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pPr algn="ctr" eaLnBrk="1" hangingPunct="1">
                <a:defRPr/>
              </a:pPr>
              <a:t>10</a:t>
            </a:fld>
            <a:endParaRPr lang="en-US" altLang="en-US" sz="24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09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91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www.drstevealbrecht.com</a:t>
            </a:r>
          </a:p>
        </p:txBody>
      </p:sp>
      <p:sp>
        <p:nvSpPr>
          <p:cNvPr id="8909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/>
            <a:fld id="{3B317D3C-744F-4467-B846-923474BF90B9}" type="slidenum">
              <a:rPr lang="en-US" altLang="en-US"/>
              <a:pPr eaLnBrk="1" hangingPunct="1"/>
              <a:t>17</a:t>
            </a:fld>
            <a:endParaRPr lang="en-US" altLang="en-US" dirty="0"/>
          </a:p>
        </p:txBody>
      </p:sp>
      <p:sp>
        <p:nvSpPr>
          <p:cNvPr id="890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9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www.drstevealbrecht.com</a:t>
            </a:r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/>
            <a:fld id="{3B0D35DD-D450-4ED6-8CCC-6DA24C0D4797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0563"/>
            <a:ext cx="4537075" cy="3403600"/>
          </a:xfrm>
          <a:ln/>
        </p:spPr>
      </p:sp>
      <p:sp>
        <p:nvSpPr>
          <p:cNvPr id="11264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2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www.drstevealbrecht.com</a:t>
            </a:r>
          </a:p>
        </p:txBody>
      </p:sp>
      <p:sp>
        <p:nvSpPr>
          <p:cNvPr id="9523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/>
            <a:fld id="{493C6777-94AF-42A1-AC83-9FF7B1C24CDE}" type="slidenum">
              <a:rPr lang="en-US" altLang="en-US"/>
              <a:pPr eaLnBrk="1" hangingPunct="1"/>
              <a:t>29</a:t>
            </a:fld>
            <a:endParaRPr lang="en-US" altLang="en-US" dirty="0"/>
          </a:p>
        </p:txBody>
      </p:sp>
      <p:sp>
        <p:nvSpPr>
          <p:cNvPr id="952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39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Tahoma Bold" panose="020B08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8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06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8950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3B602-B3F7-416A-9C3A-24E46CF7F5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656961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E1008-A91A-45F6-BB49-F15D5FE03D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74364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FF3C0-CB8B-4EC7-8C9E-3E24C85132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576132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4160838"/>
            <a:ext cx="3124200" cy="250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4160838"/>
            <a:ext cx="3124200" cy="250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CCF8-A2BE-47DF-9BA4-FEC341B170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489074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BC09-74EC-4A7C-8439-0D78B4CEF3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708629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E0795-E706-49E4-B90C-6E751FDCE1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854523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54163-2E17-489A-AC7E-71A5A90DC3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502000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A71B6-1ECE-4125-9626-8FB8F72244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827527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8DDC4-2C36-48CB-84F2-31FBC7FC16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867436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614D6-E89B-43E0-8D71-77ADE7B714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25869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642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1095375"/>
            <a:ext cx="1809750" cy="5565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095375"/>
            <a:ext cx="5276850" cy="5565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EAA80-DAC0-49DD-B86B-D5EE8B7EA3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084997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2350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3699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29401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4916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351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5095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52393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50757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9882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305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068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1314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3942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6664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48914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7841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5820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7335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170042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6197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0969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094791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2638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95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1295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8012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863D2-C621-4AB5-8D06-6E3BF09CC0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057400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2468C-B2E8-4BE5-9AC4-AA83F44B97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753566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79920-49E0-49C2-A9C1-AC01F36640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2270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BD02-6743-4AFE-A26C-B5122C2C3B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586854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E1645-EFAD-43C6-B77A-96F75BE133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32905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9CE32-EBBF-4C13-90B6-F6758943E5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914544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F117-BBD3-4984-8F23-F18EA7BE90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56976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27879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616D9-8BAD-4A03-9E1F-23B3C938F6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010927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EEEC-62C2-4606-90C4-4CBACA3B9F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7472308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1A9FB-7398-4F9F-A86F-23BD131800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646427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EA65-1C0E-4B66-9786-29A6372B65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244110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78743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2619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78087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8987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6214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996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8151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72321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103468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82802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73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75821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66972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56304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31894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0094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4990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27752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7292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451191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01473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51164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61998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11194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17542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6522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338710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92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9247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1256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74498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229271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149352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923221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2498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32625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8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447800" y="1676400"/>
            <a:ext cx="7239000" cy="1905000"/>
          </a:xfrm>
        </p:spPr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869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308CD-9F4B-4E0E-87B7-8996630095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14115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4623E-A68E-4A2D-BDCE-34FC45CC1515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25734368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24DC1-6DE2-4A31-8625-BFB65DDB72B8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6319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704369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B13A-C509-45A6-993A-406CC71C9C86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90269618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0D2D-E8EE-46E4-85C7-F24331F58F0D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222585451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2FF6-BB7D-499C-B6C4-E1561B6BF09D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157480141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53014-D519-40F1-8444-6765F8E9A0FB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42801712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6D0F0-1394-48CC-9FB7-1B83F00977FF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42345142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5C076-BDDD-4339-908D-BD532D389EE0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28755423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B111-2C5F-4AB1-93B9-60BA7E7770D4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9847914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BC0B0-9F4E-4F30-88A2-2DF000B48A9F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116278472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E139-EEE7-43D1-915C-0356889D1590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346782641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65138"/>
            <a:ext cx="7772400" cy="5630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DC75-3497-4D11-AA2F-5D81283BC702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1099425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239542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10979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88857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07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198667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0"/>
            <a:ext cx="4047067" cy="5257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0"/>
            <a:ext cx="4047067" cy="5257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7480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05544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35919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51135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257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65077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819192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254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579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337832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04" y="90488"/>
            <a:ext cx="6036733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24159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525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1646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8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507354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17547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0883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94416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177512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8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526134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2388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43680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19390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24721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06593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29067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8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599456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9651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1799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78360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814129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8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88443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89419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895092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18403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50967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8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447800" y="1980902"/>
            <a:ext cx="7239000" cy="1295996"/>
          </a:xfrm>
        </p:spPr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869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12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 algn="ctr"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>
                <a:ea typeface="ヒラギノ明朝 ProN W3"/>
                <a:cs typeface="ヒラギノ明朝 ProN W3"/>
                <a:sym typeface="Tahoma Bold" panose="020B0804030504040204" pitchFamily="34" charset="0"/>
              </a:defRPr>
            </a:lvl1pPr>
          </a:lstStyle>
          <a:p>
            <a:pPr>
              <a:defRPr/>
            </a:pPr>
            <a:fld id="{BB0A43E5-5EEF-4851-B767-29818B08C4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65334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ヒラギノ明朝 ProN W3"/>
                <a:cs typeface="ヒラギノ明朝 ProN W3"/>
                <a:sym typeface="Tahoma Bold" panose="020B0804030504040204" pitchFamily="34" charset="0"/>
              </a:defRPr>
            </a:lvl1pPr>
          </a:lstStyle>
          <a:p>
            <a:pPr>
              <a:defRPr/>
            </a:pPr>
            <a:fld id="{5C631C22-AB53-4261-A431-47D868911B76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362339431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18673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ヒラギノ明朝 ProN W3"/>
                <a:cs typeface="ヒラギノ明朝 ProN W3"/>
                <a:sym typeface="Tahoma Bold" panose="020B0804030504040204" pitchFamily="34" charset="0"/>
              </a:defRPr>
            </a:lvl1pPr>
          </a:lstStyle>
          <a:p>
            <a:pPr>
              <a:defRPr/>
            </a:pPr>
            <a:fld id="{BD7D59B0-C440-4C30-8A03-44FA98CEEDC1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428821145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ヒラギノ明朝 ProN W3"/>
                <a:cs typeface="ヒラギノ明朝 ProN W3"/>
                <a:sym typeface="Tahoma Bold" panose="020B0804030504040204" pitchFamily="34" charset="0"/>
              </a:defRPr>
            </a:lvl1pPr>
          </a:lstStyle>
          <a:p>
            <a:pPr>
              <a:defRPr/>
            </a:pPr>
            <a:fld id="{358D2F75-7291-4A53-AFE6-EC55AF155644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105132260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40"/>
            <a:ext cx="8229600" cy="1295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ヒラギノ明朝 ProN W3"/>
                <a:cs typeface="ヒラギノ明朝 ProN W3"/>
                <a:sym typeface="Tahoma Bold" panose="020B0804030504040204" pitchFamily="34" charset="0"/>
              </a:defRPr>
            </a:lvl1pPr>
          </a:lstStyle>
          <a:p>
            <a:pPr>
              <a:defRPr/>
            </a:pPr>
            <a:fld id="{451D0782-7339-48FC-A610-D3F7D31E16FF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12202565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ヒラギノ明朝 ProN W3"/>
                <a:cs typeface="ヒラギノ明朝 ProN W3"/>
                <a:sym typeface="Tahoma Bold" panose="020B0804030504040204" pitchFamily="34" charset="0"/>
              </a:defRPr>
            </a:lvl1pPr>
          </a:lstStyle>
          <a:p>
            <a:pPr>
              <a:defRPr/>
            </a:pPr>
            <a:fld id="{83DCFDD5-EDDB-45B2-BF58-5B002DD1A911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195315837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ヒラギノ明朝 ProN W3"/>
                <a:cs typeface="ヒラギノ明朝 ProN W3"/>
                <a:sym typeface="Tahoma Bold" panose="020B0804030504040204" pitchFamily="34" charset="0"/>
              </a:defRPr>
            </a:lvl1pPr>
          </a:lstStyle>
          <a:p>
            <a:pPr>
              <a:defRPr/>
            </a:pPr>
            <a:fld id="{CE4EFC59-EF03-4916-A8C7-410C3762DF1F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646820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63903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795566"/>
            <a:ext cx="3008313" cy="639534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ヒラギノ明朝 ProN W3"/>
                <a:cs typeface="ヒラギノ明朝 ProN W3"/>
                <a:sym typeface="Tahoma Bold" panose="020B0804030504040204" pitchFamily="34" charset="0"/>
              </a:defRPr>
            </a:lvl1pPr>
          </a:lstStyle>
          <a:p>
            <a:pPr>
              <a:defRPr/>
            </a:pPr>
            <a:fld id="{DA12A921-1BFE-4E12-A698-F6F427F74C93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382668148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01404"/>
            <a:ext cx="5486400" cy="365934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ヒラギノ明朝 ProN W3"/>
                <a:cs typeface="ヒラギノ明朝 ProN W3"/>
                <a:sym typeface="Tahoma Bold" panose="020B0804030504040204" pitchFamily="34" charset="0"/>
              </a:defRPr>
            </a:lvl1pPr>
          </a:lstStyle>
          <a:p>
            <a:pPr>
              <a:defRPr/>
            </a:pPr>
            <a:fld id="{7A96A3DB-04C2-4527-9F68-8573928AD021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307305218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ヒラギノ明朝 ProN W3"/>
                <a:cs typeface="ヒラギノ明朝 ProN W3"/>
                <a:sym typeface="Tahoma Bold" panose="020B0804030504040204" pitchFamily="34" charset="0"/>
              </a:defRPr>
            </a:lvl1pPr>
          </a:lstStyle>
          <a:p>
            <a:pPr>
              <a:defRPr/>
            </a:pPr>
            <a:fld id="{4138014C-685B-443D-AD53-D28531851207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315713549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2493" y="465138"/>
            <a:ext cx="1388329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ヒラギノ明朝 ProN W3" charset="0"/>
                <a:cs typeface="ヒラギノ明朝 ProN W3" charset="0"/>
                <a:sym typeface="Tahoma Bold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ヒラギノ明朝 ProN W3"/>
                <a:cs typeface="ヒラギノ明朝 ProN W3"/>
                <a:sym typeface="Tahoma Bold" panose="020B0804030504040204" pitchFamily="34" charset="0"/>
              </a:defRPr>
            </a:lvl1pPr>
          </a:lstStyle>
          <a:p>
            <a:pPr>
              <a:defRPr/>
            </a:pPr>
            <a:fld id="{76F89AFC-A5CD-45F0-B3B9-59664844E789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228541485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14828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15590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8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589807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1694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89182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9445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50894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627534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8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092955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149042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69344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65682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3935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19787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07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242724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0"/>
            <a:ext cx="4047067" cy="5257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0"/>
            <a:ext cx="4047067" cy="5257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37251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582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983212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05568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31030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257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717217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43469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7816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04" y="90488"/>
            <a:ext cx="6036733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91541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4559"/>
      </p:ext>
    </p:extLst>
  </p:cSld>
  <p:clrMapOvr>
    <a:masterClrMapping/>
  </p:clrMapOvr>
  <p:transition>
    <p:wip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9744"/>
      </p:ext>
    </p:extLst>
  </p:cSld>
  <p:clrMapOvr>
    <a:masterClrMapping/>
  </p:clrMapOvr>
  <p:transition>
    <p:wip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266741"/>
      </p:ext>
    </p:extLst>
  </p:cSld>
  <p:clrMapOvr>
    <a:masterClrMapping/>
  </p:clrMapOvr>
  <p:transition>
    <p:wip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7214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30805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97573"/>
      </p:ext>
    </p:extLst>
  </p:cSld>
  <p:clrMapOvr>
    <a:masterClrMapping/>
  </p:clrMapOvr>
  <p:transition>
    <p:wip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7776"/>
      </p:ext>
    </p:extLst>
  </p:cSld>
  <p:clrMapOvr>
    <a:masterClrMapping/>
  </p:clrMapOvr>
  <p:transition>
    <p:wip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87458"/>
      </p:ext>
    </p:extLst>
  </p:cSld>
  <p:clrMapOvr>
    <a:masterClrMapping/>
  </p:clrMapOvr>
  <p:transition>
    <p:wip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406383"/>
      </p:ext>
    </p:extLst>
  </p:cSld>
  <p:clrMapOvr>
    <a:masterClrMapping/>
  </p:clrMapOvr>
  <p:transition>
    <p:wip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606848"/>
      </p:ext>
    </p:extLst>
  </p:cSld>
  <p:clrMapOvr>
    <a:masterClrMapping/>
  </p:clrMapOvr>
  <p:transition>
    <p:wip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33907"/>
      </p:ext>
    </p:extLst>
  </p:cSld>
  <p:clrMapOvr>
    <a:masterClrMapping/>
  </p:clrMapOvr>
  <p:transition>
    <p:wip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39834"/>
      </p:ext>
    </p:extLst>
  </p:cSld>
  <p:clrMapOvr>
    <a:masterClrMapping/>
  </p:clrMapOvr>
  <p:transition>
    <p:wip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07181986"/>
      </p:ext>
    </p:extLst>
  </p:cSld>
  <p:clrMapOvr>
    <a:masterClrMapping/>
  </p:clrMapOvr>
  <p:transition>
    <p:wip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47214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3234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0445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07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044492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0"/>
            <a:ext cx="4047067" cy="5257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0"/>
            <a:ext cx="4047067" cy="5257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475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51990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3841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578437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257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329425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235888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21516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04" y="90488"/>
            <a:ext cx="6036733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2237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0685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96412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41040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07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142306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0"/>
            <a:ext cx="4047067" cy="5257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0"/>
            <a:ext cx="4047067" cy="5257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47820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19920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908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19742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257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468905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552331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02558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04" y="90488"/>
            <a:ext cx="6036733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6083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851248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465530D4-4930-4D46-8CE5-B4090C4D21C4}" type="datetimeFigureOut">
              <a:rPr lang="en-US"/>
              <a:pPr>
                <a:defRPr/>
              </a:pPr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51494E30-284F-4323-BE9F-9BAF46731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7675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C93BC46C-A7CF-4CA8-8519-549D26A5750B}" type="datetimeFigureOut">
              <a:rPr lang="en-US"/>
              <a:pPr>
                <a:defRPr/>
              </a:pPr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0AE981F3-C226-4D39-89DD-EE4B517E6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545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A67976FF-9EBA-43A9-823F-7AE7A09FD2E3}" type="datetimeFigureOut">
              <a:rPr lang="en-US"/>
              <a:pPr>
                <a:defRPr/>
              </a:pPr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6ED11331-EE33-4780-AB30-3F81D4963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2273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E0243CA7-AC3A-41EE-A0A2-8BE14A743A9C}" type="datetimeFigureOut">
              <a:rPr lang="en-US"/>
              <a:pPr>
                <a:defRPr/>
              </a:pPr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0CB65E26-CD00-4557-9108-A1D5C5C94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32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42C882A5-7CA2-4F29-8C29-90B5023FC097}" type="datetimeFigureOut">
              <a:rPr lang="en-US"/>
              <a:pPr>
                <a:defRPr/>
              </a:pPr>
              <a:t>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253C0F33-53E8-4213-88BC-B7FE3E87FD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5050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061FD889-BA30-4E56-8076-478E3162AC19}" type="datetimeFigureOut">
              <a:rPr lang="en-US"/>
              <a:pPr>
                <a:defRPr/>
              </a:pPr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7BBD5824-5E61-4C34-95BC-F197147C3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7438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6AE08DF6-66D1-4FCB-9F5F-2B52F05DC72D}" type="datetimeFigureOut">
              <a:rPr lang="en-US"/>
              <a:pPr>
                <a:defRPr/>
              </a:pPr>
              <a:t>1/18/2017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0A61CD3E-FF47-46A3-A03B-6BE4E2C02F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0305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5177C085-5FCF-4B15-82F2-9B678429B6FE}" type="datetimeFigureOut">
              <a:rPr lang="en-US"/>
              <a:pPr>
                <a:defRPr/>
              </a:pPr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4084CD94-6692-408D-A902-0CE8126D5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2774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CC8F1625-E03D-4D6C-8D77-BEC285E5A26E}" type="datetimeFigureOut">
              <a:rPr lang="en-US"/>
              <a:pPr>
                <a:defRPr/>
              </a:pPr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AE3F92C8-9CEE-40A2-8AC4-6E4B5A99B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2589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F9DB521A-FC42-45CD-AEB6-4BE2301F77D2}" type="datetimeFigureOut">
              <a:rPr lang="en-US"/>
              <a:pPr>
                <a:defRPr/>
              </a:pPr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61FECA09-C6DE-4433-9E02-55A99F1B16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8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58829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36640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9B980E73-74FD-46F0-B156-199E61FD2BEC}" type="datetimeFigureOut">
              <a:rPr lang="en-US"/>
              <a:pPr>
                <a:defRPr/>
              </a:pPr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ヒラギノ明朝 ProN W3"/>
                <a:cs typeface="ヒラギノ明朝 ProN W3"/>
              </a:defRPr>
            </a:lvl1pPr>
          </a:lstStyle>
          <a:p>
            <a:pPr>
              <a:defRPr/>
            </a:pPr>
            <a:fld id="{3E2E6888-3A93-45F2-AED7-01102831B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9036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64426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95542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639496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9311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11714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7297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342790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902978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37805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077552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56255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3603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70383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50863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851738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6403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7722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71535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30312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78878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52885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456835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10341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29640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8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447800" y="1676400"/>
            <a:ext cx="7239000" cy="1905000"/>
          </a:xfrm>
        </p:spPr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869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 algn="l"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/>
              <a:t>www.drstevealbrecht.com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622CA-7341-4A4E-A9B3-818E47D57A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976157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/>
              <a:t>www.drstevealbrecht.com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8CAB-9B77-4ED6-AACE-3B9416356853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188858666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/>
              <a:t>www.drstevealbrecht.com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0CD04-2B66-419D-96BB-C12D0ABC2B62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234446993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/>
              <a:t>www.drstevealbrecht.com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ECFA-ADB6-4964-B4B1-F064869FBFA9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364263512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/>
              <a:t>www.drstevealbrecht.com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7A31-5C07-4B45-9C7B-4AFB44060295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6819167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/>
              <a:t>www.drstevealbrecht.com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ED57-F972-49EB-8E95-4E3ACE0CD4C1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160514568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/>
              <a:t>www.drstevealbrecht.com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9A4C-D867-45A9-A593-E9E4FC45A09B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492591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55948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/>
              <a:t>www.drstevealbrecht.com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FFD05-6277-4669-9460-3012666C351C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427506259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/>
              <a:t>www.drstevealbrecht.com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9DE8-2E23-4C94-985B-3170FD8CC546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87339615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/>
              <a:t>www.drstevealbrecht.com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B83E-8E15-473A-9B1F-CA2A0F91786C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157141280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00100"/>
            <a:ext cx="1943100" cy="5295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00100"/>
            <a:ext cx="5676900" cy="5295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/>
              <a:t>www.drstevealbrecht.com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F278-BE63-4546-B14B-2F2E5B0F2CB7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108970494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/>
              <a:t>www.drstevealbrecht.com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B31D-F146-4560-97BD-8549506D09B6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57928238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dirty="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/>
              <a:t>www.drstevealbrecht.com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10A3-9CC8-484D-8B46-588FDC9964D0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2300804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BA54-C702-4611-97CB-AE1CB19B57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80834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8D811-D58B-4734-B1C1-D9FF66389D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138189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48819-613C-4E87-96A9-22167AE70C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13496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4160838"/>
            <a:ext cx="3124200" cy="250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4160838"/>
            <a:ext cx="3124200" cy="250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7716-DCED-453F-A59B-8D5E9A67C5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93520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58F6-2A86-4BDA-AED0-23211681EB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786067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DC4C5-B2F4-41B2-B921-4BEF63424E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1156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7511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D61E-EB2E-4D7E-BACE-7B77C66C02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20814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99CE9-8015-4725-8EF5-9B84416616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527564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707B-EE56-4998-AA82-04676B3965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720670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E3861-1D59-4CEE-9578-12EB499314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179120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1095375"/>
            <a:ext cx="1809750" cy="5565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095375"/>
            <a:ext cx="5276850" cy="5565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53275-FEEC-4916-8137-5D79BB240F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663057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1983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75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06982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000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21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1982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2576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8802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0169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47925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5613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6991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2410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039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10746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14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46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8608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4027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94194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49920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35147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162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836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E5134-0844-45D4-A1B0-AD224FC57E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485558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96A7F-598C-4E9F-BECF-32D489F700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037845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91409-6B0F-48E8-BEB9-7719D6FE94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59911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58584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4160838"/>
            <a:ext cx="3124200" cy="250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4160838"/>
            <a:ext cx="3124200" cy="250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A9F2-B08A-45CD-9EAF-C7A0BCFF55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136938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0630-397B-4EEC-8CD1-87070286BB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468737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4667E-9FF5-456D-8252-8319A16373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741625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CE1C-CF6B-4D5F-9FE0-186DFAA7EF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046000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D9D2-FBE1-4B74-947F-C55AC7E508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283292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1A5E2-3729-41FE-9D25-5ED96BBB57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28675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47A1C-359B-4F73-AC2B-5DCFBF723E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015261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1095375"/>
            <a:ext cx="1809750" cy="5565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095375"/>
            <a:ext cx="5276850" cy="5565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0370-E732-4549-B92E-B20931B682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163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9706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471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30497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88033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933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9516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4930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30867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31786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5898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2993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2324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54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19169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4125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75556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2788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5908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5737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13814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13601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74866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984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357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13" Type="http://schemas.openxmlformats.org/officeDocument/2006/relationships/slideLayout" Target="../slideLayouts/slideLayout335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slideLayout" Target="../slideLayouts/slideLayout334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Relationship Id="rId14" Type="http://schemas.openxmlformats.org/officeDocument/2006/relationships/theme" Target="../theme/theme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hyperlink" Target="http://www.drstevealbrecht.com" TargetMode="Externa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840" r:id="rId1"/>
    <p:sldLayoutId id="2147495841" r:id="rId2"/>
    <p:sldLayoutId id="2147495842" r:id="rId3"/>
    <p:sldLayoutId id="2147495843" r:id="rId4"/>
    <p:sldLayoutId id="2147495844" r:id="rId5"/>
    <p:sldLayoutId id="2147495845" r:id="rId6"/>
    <p:sldLayoutId id="2147495846" r:id="rId7"/>
    <p:sldLayoutId id="2147495847" r:id="rId8"/>
    <p:sldLayoutId id="2147495848" r:id="rId9"/>
    <p:sldLayoutId id="2147495849" r:id="rId10"/>
    <p:sldLayoutId id="2147495850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+mj-lt"/>
          <a:ea typeface="+mj-ea"/>
          <a:cs typeface="+mj-cs"/>
          <a:sym typeface="Arial Black" panose="020B0A040201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85000"/>
        <a:buChar char="•"/>
        <a:defRPr sz="32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FFCC00"/>
        </a:buClr>
        <a:buSzPct val="69000"/>
        <a:buFont typeface="Wingdings" panose="05000000000000000000" pitchFamily="2" charset="2"/>
        <a:buChar char="l"/>
        <a:defRPr sz="28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F98D43"/>
        </a:buClr>
        <a:buSzPct val="64000"/>
        <a:buFont typeface="Wingdings" panose="05000000000000000000" pitchFamily="2" charset="2"/>
        <a:buChar char="l"/>
        <a:defRPr sz="24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9CE157"/>
        </a:buClr>
        <a:buSzPct val="60000"/>
        <a:buFont typeface="Wingdings" panose="05000000000000000000" pitchFamily="2" charset="2"/>
        <a:buChar char="l"/>
        <a:defRPr sz="20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60000"/>
        <a:buFont typeface="Wingdings" panose="05000000000000000000" pitchFamily="2" charset="2"/>
        <a:buChar char="l"/>
        <a:defRPr sz="20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2000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2000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2000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2000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447800" y="1095375"/>
            <a:ext cx="7239000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676400" y="4160838"/>
            <a:ext cx="6400800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3124200" y="6477000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www.drstevealbrecht.com</a:t>
            </a:r>
          </a:p>
        </p:txBody>
      </p:sp>
      <p:sp>
        <p:nvSpPr>
          <p:cNvPr id="2150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4770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3718142C-3E08-48F7-9018-FD18FD29B4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939" r:id="rId1"/>
    <p:sldLayoutId id="2147495940" r:id="rId2"/>
    <p:sldLayoutId id="2147495941" r:id="rId3"/>
    <p:sldLayoutId id="2147495942" r:id="rId4"/>
    <p:sldLayoutId id="2147495943" r:id="rId5"/>
    <p:sldLayoutId id="2147495944" r:id="rId6"/>
    <p:sldLayoutId id="2147495945" r:id="rId7"/>
    <p:sldLayoutId id="2147495946" r:id="rId8"/>
    <p:sldLayoutId id="2147495947" r:id="rId9"/>
    <p:sldLayoutId id="2147495948" r:id="rId10"/>
    <p:sldLayoutId id="2147495949" r:id="rId11"/>
  </p:sldLayoutIdLst>
  <p:transition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9pPr>
    </p:titleStyle>
    <p:bodyStyle>
      <a:lvl1pPr marL="39688" indent="-39688" algn="ctr" rtl="0" eaLnBrk="0" fontAlgn="base" hangingPunct="0">
        <a:spcBef>
          <a:spcPts val="7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46088" indent="11113" algn="ctr" rtl="0" eaLnBrk="0" fontAlgn="base" hangingPunct="0">
        <a:spcBef>
          <a:spcPts val="6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903288" indent="11113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FFFF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360488" indent="11113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FFFF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817688" indent="11113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FFFF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74888" algn="ctr" rtl="0" fontAlgn="base">
        <a:spcBef>
          <a:spcPts val="500"/>
        </a:spcBef>
        <a:spcAft>
          <a:spcPct val="0"/>
        </a:spcAft>
        <a:defRPr sz="2000">
          <a:solidFill>
            <a:srgbClr val="FFFF00"/>
          </a:solidFill>
          <a:latin typeface="+mn-lt"/>
          <a:ea typeface="+mn-ea"/>
          <a:cs typeface="+mn-cs"/>
          <a:sym typeface="Arial" charset="0"/>
        </a:defRPr>
      </a:lvl6pPr>
      <a:lvl7pPr marL="2732088" algn="ctr" rtl="0" fontAlgn="base">
        <a:spcBef>
          <a:spcPts val="500"/>
        </a:spcBef>
        <a:spcAft>
          <a:spcPct val="0"/>
        </a:spcAft>
        <a:defRPr sz="2000">
          <a:solidFill>
            <a:srgbClr val="FFFF00"/>
          </a:solidFill>
          <a:latin typeface="+mn-lt"/>
          <a:ea typeface="+mn-ea"/>
          <a:cs typeface="+mn-cs"/>
          <a:sym typeface="Arial" charset="0"/>
        </a:defRPr>
      </a:lvl7pPr>
      <a:lvl8pPr marL="3189288" algn="ctr" rtl="0" fontAlgn="base">
        <a:spcBef>
          <a:spcPts val="500"/>
        </a:spcBef>
        <a:spcAft>
          <a:spcPct val="0"/>
        </a:spcAft>
        <a:defRPr sz="2000">
          <a:solidFill>
            <a:srgbClr val="FFFF00"/>
          </a:solidFill>
          <a:latin typeface="+mn-lt"/>
          <a:ea typeface="+mn-ea"/>
          <a:cs typeface="+mn-cs"/>
          <a:sym typeface="Arial" charset="0"/>
        </a:defRPr>
      </a:lvl8pPr>
      <a:lvl9pPr marL="3646488" algn="ctr" rtl="0" fontAlgn="base">
        <a:spcBef>
          <a:spcPts val="500"/>
        </a:spcBef>
        <a:spcAft>
          <a:spcPct val="0"/>
        </a:spcAft>
        <a:defRPr sz="2000">
          <a:solidFill>
            <a:srgbClr val="FFFF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5950" r:id="rId1"/>
    <p:sldLayoutId id="2147495951" r:id="rId2"/>
    <p:sldLayoutId id="2147495952" r:id="rId3"/>
    <p:sldLayoutId id="2147495953" r:id="rId4"/>
    <p:sldLayoutId id="2147495954" r:id="rId5"/>
    <p:sldLayoutId id="2147495955" r:id="rId6"/>
    <p:sldLayoutId id="2147495956" r:id="rId7"/>
    <p:sldLayoutId id="2147495957" r:id="rId8"/>
    <p:sldLayoutId id="2147495958" r:id="rId9"/>
    <p:sldLayoutId id="2147495959" r:id="rId10"/>
    <p:sldLayoutId id="2147495960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7826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11826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6398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2097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542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6pPr>
      <a:lvl7pPr marL="30114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7pPr>
      <a:lvl8pPr marL="34686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8pPr>
      <a:lvl9pPr marL="39258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85800" y="1295400"/>
            <a:ext cx="7772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ahoma" panose="020B060403050404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Tahoma" panose="020B060403050404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Tahoma" panose="020B060403050404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Tahoma" panose="020B0604030504040204" pitchFamily="34" charset="0"/>
              </a:rPr>
              <a:t>Fifth level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3124200" y="6416675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www.drstevealbrecht.com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961" r:id="rId1"/>
    <p:sldLayoutId id="2147495962" r:id="rId2"/>
    <p:sldLayoutId id="2147495963" r:id="rId3"/>
    <p:sldLayoutId id="2147495964" r:id="rId4"/>
    <p:sldLayoutId id="2147495965" r:id="rId5"/>
    <p:sldLayoutId id="2147495966" r:id="rId6"/>
    <p:sldLayoutId id="2147495967" r:id="rId7"/>
    <p:sldLayoutId id="2147495968" r:id="rId8"/>
    <p:sldLayoutId id="2147495969" r:id="rId9"/>
    <p:sldLayoutId id="2147495970" r:id="rId10"/>
    <p:sldLayoutId id="2147495971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9pPr>
    </p:titleStyle>
    <p:bodyStyle>
      <a:lvl1pPr marL="39688" indent="-39688" algn="ctr" rtl="0" eaLnBrk="0" fontAlgn="base" hangingPunct="0">
        <a:spcBef>
          <a:spcPts val="8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marL="446088" indent="11113" algn="ctr" rtl="0" eaLnBrk="0" fontAlgn="base" hangingPunct="0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2pPr>
      <a:lvl3pPr marL="903288" indent="11113" algn="ctr" rtl="0" eaLnBrk="0" fontAlgn="base" hangingPunct="0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3pPr>
      <a:lvl4pPr marL="1360488" indent="11113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4pPr>
      <a:lvl5pPr marL="1817688" indent="11113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5pPr>
      <a:lvl6pPr marL="22748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6pPr>
      <a:lvl7pPr marL="27320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7pPr>
      <a:lvl8pPr marL="31892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8pPr>
      <a:lvl9pPr marL="36464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ahoma" panose="020B060403050404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Tahoma" panose="020B060403050404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Tahoma" panose="020B060403050404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Tahoma" panose="020B0604030504040204" pitchFamily="34" charset="0"/>
              </a:rPr>
              <a:t>Fifth level</a:t>
            </a:r>
          </a:p>
        </p:txBody>
      </p:sp>
      <p:sp>
        <p:nvSpPr>
          <p:cNvPr id="17412" name="Rectangle 3"/>
          <p:cNvSpPr>
            <a:spLocks/>
          </p:cNvSpPr>
          <p:nvPr/>
        </p:nvSpPr>
        <p:spPr bwMode="auto">
          <a:xfrm>
            <a:off x="3124200" y="6245225"/>
            <a:ext cx="2908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>
                <a:solidFill>
                  <a:schemeClr val="tx1"/>
                </a:solidFill>
                <a:cs typeface="Times New Roman" pitchFamily="18" charset="0"/>
              </a:rPr>
              <a:t>www.drstevealbrecht.com</a:t>
            </a:r>
          </a:p>
        </p:txBody>
      </p:sp>
      <p:sp>
        <p:nvSpPr>
          <p:cNvPr id="2458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73950" y="6245225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4C16D08-B4C4-4F43-9735-9BA2C828A0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72" r:id="rId1"/>
    <p:sldLayoutId id="2147495973" r:id="rId2"/>
    <p:sldLayoutId id="2147495974" r:id="rId3"/>
    <p:sldLayoutId id="2147495975" r:id="rId4"/>
    <p:sldLayoutId id="2147495976" r:id="rId5"/>
    <p:sldLayoutId id="2147495977" r:id="rId6"/>
    <p:sldLayoutId id="2147495978" r:id="rId7"/>
    <p:sldLayoutId id="2147495979" r:id="rId8"/>
    <p:sldLayoutId id="2147495980" r:id="rId9"/>
    <p:sldLayoutId id="2147495981" r:id="rId10"/>
    <p:sldLayoutId id="2147495982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Tahoma" panose="020B060403050404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Tahoma" panose="020B060403050404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2pPr>
      <a:lvl3pPr marL="1131888" indent="-228600" algn="l" rtl="0" eaLnBrk="0" fontAlgn="base" hangingPunct="0">
        <a:spcBef>
          <a:spcPts val="700"/>
        </a:spcBef>
        <a:spcAft>
          <a:spcPct val="0"/>
        </a:spcAft>
        <a:buSzPct val="100000"/>
        <a:buFont typeface="Tahoma" panose="020B060403050404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3pPr>
      <a:lvl4pPr marL="1589088" indent="-228600" algn="l" rtl="0" eaLnBrk="0" fontAlgn="base" hangingPunct="0">
        <a:spcBef>
          <a:spcPts val="700"/>
        </a:spcBef>
        <a:spcAft>
          <a:spcPct val="0"/>
        </a:spcAft>
        <a:buSzPct val="100000"/>
        <a:buFont typeface="Tahoma" panose="020B060403050404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4pPr>
      <a:lvl5pPr marL="2046288" indent="-228600" algn="l" rtl="0" eaLnBrk="0" fontAlgn="base" hangingPunct="0">
        <a:spcBef>
          <a:spcPts val="700"/>
        </a:spcBef>
        <a:spcAft>
          <a:spcPct val="0"/>
        </a:spcAft>
        <a:buSzPct val="100000"/>
        <a:buFont typeface="Tahoma" panose="020B0604030504040204" pitchFamily="34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5pPr>
      <a:lvl6pPr marL="2503488" indent="-228600" algn="l" rtl="0" fontAlgn="base">
        <a:spcBef>
          <a:spcPts val="700"/>
        </a:spcBef>
        <a:spcAft>
          <a:spcPct val="0"/>
        </a:spcAft>
        <a:buSzPct val="100000"/>
        <a:buFont typeface="Tahoma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6pPr>
      <a:lvl7pPr marL="2960688" indent="-228600" algn="l" rtl="0" fontAlgn="base">
        <a:spcBef>
          <a:spcPts val="700"/>
        </a:spcBef>
        <a:spcAft>
          <a:spcPct val="0"/>
        </a:spcAft>
        <a:buSzPct val="100000"/>
        <a:buFont typeface="Tahoma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7pPr>
      <a:lvl8pPr marL="3417888" indent="-228600" algn="l" rtl="0" fontAlgn="base">
        <a:spcBef>
          <a:spcPts val="700"/>
        </a:spcBef>
        <a:spcAft>
          <a:spcPct val="0"/>
        </a:spcAft>
        <a:buSzPct val="100000"/>
        <a:buFont typeface="Tahoma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8pPr>
      <a:lvl9pPr marL="3875088" indent="-228600" algn="l" rtl="0" fontAlgn="base">
        <a:spcBef>
          <a:spcPts val="700"/>
        </a:spcBef>
        <a:spcAft>
          <a:spcPct val="0"/>
        </a:spcAft>
        <a:buSzPct val="100000"/>
        <a:buFont typeface="Tahoma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1524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981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ahoma" panose="020B060403050404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Tahoma" panose="020B060403050404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Tahoma" panose="020B060403050404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Tahoma" panose="020B0604030504040204" pitchFamily="34" charset="0"/>
              </a:rPr>
              <a:t>Fifth level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3124200" y="6416675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www.drstevealbrecht.com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983" r:id="rId1"/>
    <p:sldLayoutId id="2147495984" r:id="rId2"/>
    <p:sldLayoutId id="2147495985" r:id="rId3"/>
    <p:sldLayoutId id="2147495986" r:id="rId4"/>
    <p:sldLayoutId id="2147495987" r:id="rId5"/>
    <p:sldLayoutId id="2147495988" r:id="rId6"/>
    <p:sldLayoutId id="2147495989" r:id="rId7"/>
    <p:sldLayoutId id="2147495990" r:id="rId8"/>
    <p:sldLayoutId id="2147495991" r:id="rId9"/>
    <p:sldLayoutId id="2147495992" r:id="rId10"/>
    <p:sldLayoutId id="2147495993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rgbClr val="E5FFFF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CCFF"/>
        </a:buClr>
        <a:buSzPct val="64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Clr>
          <a:srgbClr val="FFCC00"/>
        </a:buClr>
        <a:buSzPct val="64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0CCFF"/>
        </a:buClr>
        <a:buSzPct val="64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FFCC00"/>
        </a:buClr>
        <a:buSzPct val="64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CCFF"/>
        </a:buClr>
        <a:buSzPct val="64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CCFF"/>
        </a:buClr>
        <a:buSzPct val="64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CCFF"/>
        </a:buClr>
        <a:buSzPct val="64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CCFF"/>
        </a:buClr>
        <a:buSzPct val="64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CCFF"/>
        </a:buClr>
        <a:buSzPct val="64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ahoma" panose="020B060403050404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Tahoma" panose="020B060403050404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Tahoma" panose="020B060403050404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Tahoma" panose="020B060403050404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94" r:id="rId1"/>
    <p:sldLayoutId id="2147495995" r:id="rId2"/>
    <p:sldLayoutId id="2147495996" r:id="rId3"/>
    <p:sldLayoutId id="2147495997" r:id="rId4"/>
    <p:sldLayoutId id="2147495998" r:id="rId5"/>
    <p:sldLayoutId id="2147495999" r:id="rId6"/>
    <p:sldLayoutId id="2147496000" r:id="rId7"/>
    <p:sldLayoutId id="2147496001" r:id="rId8"/>
    <p:sldLayoutId id="2147496002" r:id="rId9"/>
    <p:sldLayoutId id="2147496003" r:id="rId10"/>
    <p:sldLayoutId id="2147496004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Tahoma" panose="020B0604030504040204" pitchFamily="34" charset="0"/>
        <a:buChar char="•"/>
        <a:defRPr sz="2800">
          <a:solidFill>
            <a:srgbClr val="FFFFFF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Tahoma" panose="020B0604030504040204" pitchFamily="34" charset="0"/>
        <a:buChar char="–"/>
        <a:defRPr sz="2800">
          <a:solidFill>
            <a:srgbClr val="FFFFFF"/>
          </a:solidFill>
          <a:latin typeface="+mn-lt"/>
          <a:ea typeface="+mn-ea"/>
          <a:cs typeface="+mn-cs"/>
          <a:sym typeface="Tahoma" panose="020B060403050404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Tahoma" panose="020B0604030504040204" pitchFamily="34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Tahoma" panose="020B060403050404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ahoma" panose="020B0604030504040204" pitchFamily="34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  <a:sym typeface="Tahoma" panose="020B060403050404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ahoma" panose="020B0604030504040204" pitchFamily="34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  <a:sym typeface="Tahoma" panose="020B060403050404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Tahoma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  <a:sym typeface="Tahoma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Tahoma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  <a:sym typeface="Tahoma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Tahoma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  <a:sym typeface="Tahoma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Tahoma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0488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048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ahoma" panose="020B060403050404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Tahoma" panose="020B060403050404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Tahoma" panose="020B060403050404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Tahoma" panose="020B0604030504040204" pitchFamily="3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005" r:id="rId1"/>
    <p:sldLayoutId id="2147496006" r:id="rId2"/>
    <p:sldLayoutId id="2147496007" r:id="rId3"/>
    <p:sldLayoutId id="2147496008" r:id="rId4"/>
    <p:sldLayoutId id="2147496009" r:id="rId5"/>
    <p:sldLayoutId id="2147496010" r:id="rId6"/>
    <p:sldLayoutId id="2147496011" r:id="rId7"/>
    <p:sldLayoutId id="2147496012" r:id="rId8"/>
    <p:sldLayoutId id="2147496013" r:id="rId9"/>
    <p:sldLayoutId id="2147496014" r:id="rId10"/>
    <p:sldLayoutId id="2147496015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9pPr>
    </p:titleStyle>
    <p:bodyStyle>
      <a:lvl1pPr marL="39688" indent="-39688" algn="l" rtl="0" eaLnBrk="0" fontAlgn="base" hangingPunct="0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marL="4460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2pPr>
      <a:lvl3pPr marL="9032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3pPr>
      <a:lvl4pPr marL="13604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4pPr>
      <a:lvl5pPr marL="18176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5pPr>
      <a:lvl6pPr marL="2274888" algn="l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6pPr>
      <a:lvl7pPr marL="2732088" algn="l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7pPr>
      <a:lvl8pPr marL="3189288" algn="l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8pPr>
      <a:lvl9pPr marL="3646488" algn="l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5368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533 h 4320"/>
                <a:gd name="T2" fmla="*/ 1737 w 1737"/>
                <a:gd name="T3" fmla="*/ 4545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53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69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462 h 4320"/>
                <a:gd name="T2" fmla="*/ 1737 w 1737"/>
                <a:gd name="T3" fmla="*/ 447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46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70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3112 h 4420"/>
                <a:gd name="T2" fmla="*/ 1739 w 1739"/>
                <a:gd name="T3" fmla="*/ 3116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311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71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105 h 4338"/>
                <a:gd name="T4" fmla="*/ 2080 w 2080"/>
                <a:gd name="T5" fmla="*/ 4105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763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25619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4000" dirty="0" smtClean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81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82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83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24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4000" dirty="0" smtClean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19765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6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6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</p:grpSp>
      <p:sp>
        <p:nvSpPr>
          <p:cNvPr id="15363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4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766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766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19766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313488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9509CB-1F29-4B80-B32C-6F9F1ADCD52D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138" r:id="rId1"/>
    <p:sldLayoutId id="2147496139" r:id="rId2"/>
    <p:sldLayoutId id="2147496140" r:id="rId3"/>
    <p:sldLayoutId id="2147496141" r:id="rId4"/>
    <p:sldLayoutId id="2147496142" r:id="rId5"/>
    <p:sldLayoutId id="2147496143" r:id="rId6"/>
    <p:sldLayoutId id="2147496144" r:id="rId7"/>
    <p:sldLayoutId id="2147496145" r:id="rId8"/>
    <p:sldLayoutId id="2147496146" r:id="rId9"/>
    <p:sldLayoutId id="2147496147" r:id="rId10"/>
    <p:sldLayoutId id="2147496148" r:id="rId11"/>
    <p:sldLayoutId id="2147496149" r:id="rId12"/>
    <p:sldLayoutId id="2147496150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ahoma" panose="020B060403050404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Tahoma" panose="020B060403050404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Tahoma" panose="020B060403050404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Tahoma" panose="020B060403050404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16" r:id="rId1"/>
    <p:sldLayoutId id="2147496017" r:id="rId2"/>
    <p:sldLayoutId id="2147496018" r:id="rId3"/>
    <p:sldLayoutId id="2147496019" r:id="rId4"/>
    <p:sldLayoutId id="2147496020" r:id="rId5"/>
    <p:sldLayoutId id="2147496021" r:id="rId6"/>
    <p:sldLayoutId id="2147496022" r:id="rId7"/>
    <p:sldLayoutId id="2147496023" r:id="rId8"/>
    <p:sldLayoutId id="2147496024" r:id="rId9"/>
    <p:sldLayoutId id="2147496025" r:id="rId10"/>
    <p:sldLayoutId id="2147496026" r:id="rId11"/>
  </p:sldLayoutIdLst>
  <p:transition/>
  <p:txStyles>
    <p:titleStyle>
      <a:lvl1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2pPr>
      <a:lvl3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3pPr>
      <a:lvl4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4pPr>
      <a:lvl5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5pPr>
      <a:lvl6pPr marL="441684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6pPr>
      <a:lvl7pPr marL="848089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7pPr>
      <a:lvl8pPr marL="1254494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8pPr>
      <a:lvl9pPr marL="1660899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9pPr>
    </p:titleStyle>
    <p:bodyStyle>
      <a:lvl1pPr marL="34925" indent="-349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marL="3952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2pPr>
      <a:lvl3pPr marL="8016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3pPr>
      <a:lvl4pPr marL="12080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4pPr>
      <a:lvl5pPr marL="16144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5pPr>
      <a:lvl6pPr marL="2022148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6pPr>
      <a:lvl7pPr marL="2428553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7pPr>
      <a:lvl8pPr marL="2834958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8pPr>
      <a:lvl9pPr marL="3241363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027" r:id="rId1"/>
    <p:sldLayoutId id="2147496028" r:id="rId2"/>
    <p:sldLayoutId id="2147496029" r:id="rId3"/>
    <p:sldLayoutId id="2147496030" r:id="rId4"/>
    <p:sldLayoutId id="2147496031" r:id="rId5"/>
    <p:sldLayoutId id="2147496032" r:id="rId6"/>
    <p:sldLayoutId id="2147496033" r:id="rId7"/>
    <p:sldLayoutId id="2147496034" r:id="rId8"/>
    <p:sldLayoutId id="2147496035" r:id="rId9"/>
    <p:sldLayoutId id="2147496036" r:id="rId10"/>
    <p:sldLayoutId id="2147496037" r:id="rId11"/>
  </p:sldLayoutIdLst>
  <p:transition/>
  <p:txStyles>
    <p:titleStyle>
      <a:lvl1pPr marL="34925" indent="-34925" algn="ctr" rtl="0" eaLnBrk="0" fontAlgn="base" hangingPunct="0">
        <a:spcBef>
          <a:spcPct val="0"/>
        </a:spcBef>
        <a:spcAft>
          <a:spcPct val="0"/>
        </a:spcAft>
        <a:defRPr sz="3900">
          <a:solidFill>
            <a:srgbClr val="FFCC00"/>
          </a:solidFill>
          <a:latin typeface="+mj-lt"/>
          <a:ea typeface="+mj-ea"/>
          <a:cs typeface="+mj-cs"/>
          <a:sym typeface="Arial Black" panose="020B0A04020102020204" pitchFamily="34" charset="0"/>
        </a:defRPr>
      </a:lvl1pPr>
      <a:lvl2pPr marL="34925" indent="-34925" algn="ctr" rtl="0" eaLnBrk="0" fontAlgn="base" hangingPunct="0">
        <a:spcBef>
          <a:spcPct val="0"/>
        </a:spcBef>
        <a:spcAft>
          <a:spcPct val="0"/>
        </a:spcAft>
        <a:defRPr sz="39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2pPr>
      <a:lvl3pPr marL="34925" indent="-34925" algn="ctr" rtl="0" eaLnBrk="0" fontAlgn="base" hangingPunct="0">
        <a:spcBef>
          <a:spcPct val="0"/>
        </a:spcBef>
        <a:spcAft>
          <a:spcPct val="0"/>
        </a:spcAft>
        <a:defRPr sz="39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3pPr>
      <a:lvl4pPr marL="34925" indent="-34925" algn="ctr" rtl="0" eaLnBrk="0" fontAlgn="base" hangingPunct="0">
        <a:spcBef>
          <a:spcPct val="0"/>
        </a:spcBef>
        <a:spcAft>
          <a:spcPct val="0"/>
        </a:spcAft>
        <a:defRPr sz="39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4pPr>
      <a:lvl5pPr marL="34925" indent="-34925" algn="ctr" rtl="0" eaLnBrk="0" fontAlgn="base" hangingPunct="0">
        <a:spcBef>
          <a:spcPct val="0"/>
        </a:spcBef>
        <a:spcAft>
          <a:spcPct val="0"/>
        </a:spcAft>
        <a:defRPr sz="39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5pPr>
      <a:lvl6pPr marL="441684" algn="ctr" rtl="0" fontAlgn="base">
        <a:spcBef>
          <a:spcPct val="0"/>
        </a:spcBef>
        <a:spcAft>
          <a:spcPct val="0"/>
        </a:spcAft>
        <a:defRPr sz="3911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6pPr>
      <a:lvl7pPr marL="848089" algn="ctr" rtl="0" fontAlgn="base">
        <a:spcBef>
          <a:spcPct val="0"/>
        </a:spcBef>
        <a:spcAft>
          <a:spcPct val="0"/>
        </a:spcAft>
        <a:defRPr sz="3911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7pPr>
      <a:lvl8pPr marL="1254494" algn="ctr" rtl="0" fontAlgn="base">
        <a:spcBef>
          <a:spcPct val="0"/>
        </a:spcBef>
        <a:spcAft>
          <a:spcPct val="0"/>
        </a:spcAft>
        <a:defRPr sz="3911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8pPr>
      <a:lvl9pPr marL="1660899" algn="ctr" rtl="0" fontAlgn="base">
        <a:spcBef>
          <a:spcPct val="0"/>
        </a:spcBef>
        <a:spcAft>
          <a:spcPct val="0"/>
        </a:spcAft>
        <a:defRPr sz="3911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9pPr>
    </p:titleStyle>
    <p:bodyStyle>
      <a:lvl1pPr marL="339725" indent="-304800" algn="l" rtl="0" eaLnBrk="0" fontAlgn="base" hangingPunct="0">
        <a:spcBef>
          <a:spcPts val="625"/>
        </a:spcBef>
        <a:spcAft>
          <a:spcPct val="0"/>
        </a:spcAft>
        <a:buSzPct val="85000"/>
        <a:buChar char="•"/>
        <a:defRPr sz="28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49288" indent="-254000" algn="l" rtl="0" eaLnBrk="0" fontAlgn="base" hangingPunct="0">
        <a:spcBef>
          <a:spcPts val="538"/>
        </a:spcBef>
        <a:spcAft>
          <a:spcPct val="0"/>
        </a:spcAft>
        <a:buClr>
          <a:srgbClr val="FFCC00"/>
        </a:buClr>
        <a:buSzPct val="69000"/>
        <a:buFont typeface="Wingdings" panose="05000000000000000000" pitchFamily="2" charset="2"/>
        <a:buChar char="l"/>
        <a:defRPr sz="24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004888" indent="-203200" algn="l" rtl="0" eaLnBrk="0" fontAlgn="base" hangingPunct="0">
        <a:spcBef>
          <a:spcPts val="538"/>
        </a:spcBef>
        <a:spcAft>
          <a:spcPct val="0"/>
        </a:spcAft>
        <a:buClr>
          <a:srgbClr val="F98D43"/>
        </a:buClr>
        <a:buSzPct val="64000"/>
        <a:buFont typeface="Wingdings" panose="05000000000000000000" pitchFamily="2" charset="2"/>
        <a:buChar char="l"/>
        <a:defRPr sz="21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411288" indent="-203200" algn="l" rtl="0" eaLnBrk="0" fontAlgn="base" hangingPunct="0">
        <a:spcBef>
          <a:spcPts val="450"/>
        </a:spcBef>
        <a:spcAft>
          <a:spcPct val="0"/>
        </a:spcAft>
        <a:buClr>
          <a:srgbClr val="9CE157"/>
        </a:buClr>
        <a:buSzPct val="60000"/>
        <a:buFont typeface="Wingdings" panose="05000000000000000000" pitchFamily="2" charset="2"/>
        <a:buChar char="l"/>
        <a:defRPr sz="17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817688" indent="-203200" algn="l" rtl="0" eaLnBrk="0" fontAlgn="base" hangingPunct="0">
        <a:spcBef>
          <a:spcPts val="450"/>
        </a:spcBef>
        <a:spcAft>
          <a:spcPct val="0"/>
        </a:spcAft>
        <a:buClr>
          <a:srgbClr val="000066"/>
        </a:buClr>
        <a:buSzPct val="60000"/>
        <a:buFont typeface="Wingdings" panose="05000000000000000000" pitchFamily="2" charset="2"/>
        <a:buChar char="l"/>
        <a:defRPr sz="17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25350" indent="-203203" algn="l" rtl="0" fontAlgn="base">
        <a:spcBef>
          <a:spcPts val="444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1778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6pPr>
      <a:lvl7pPr marL="2631756" indent="-203203" algn="l" rtl="0" fontAlgn="base">
        <a:spcBef>
          <a:spcPts val="444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1778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7pPr>
      <a:lvl8pPr marL="3038161" indent="-203203" algn="l" rtl="0" fontAlgn="base">
        <a:spcBef>
          <a:spcPts val="444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1778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8pPr>
      <a:lvl9pPr marL="3444566" indent="-203203" algn="l" rtl="0" fontAlgn="base">
        <a:spcBef>
          <a:spcPts val="444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1778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5851" r:id="rId1"/>
    <p:sldLayoutId id="2147495852" r:id="rId2"/>
    <p:sldLayoutId id="2147495853" r:id="rId3"/>
    <p:sldLayoutId id="2147495854" r:id="rId4"/>
    <p:sldLayoutId id="2147495855" r:id="rId5"/>
    <p:sldLayoutId id="2147495856" r:id="rId6"/>
    <p:sldLayoutId id="2147495857" r:id="rId7"/>
    <p:sldLayoutId id="2147495858" r:id="rId8"/>
    <p:sldLayoutId id="2147495859" r:id="rId9"/>
    <p:sldLayoutId id="2147495860" r:id="rId10"/>
    <p:sldLayoutId id="2147495861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7826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11826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6398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2097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542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6pPr>
      <a:lvl7pPr marL="30114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7pPr>
      <a:lvl8pPr marL="34686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8pPr>
      <a:lvl9pPr marL="39258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038" r:id="rId1"/>
    <p:sldLayoutId id="2147496039" r:id="rId2"/>
    <p:sldLayoutId id="2147496040" r:id="rId3"/>
    <p:sldLayoutId id="2147496041" r:id="rId4"/>
    <p:sldLayoutId id="2147496042" r:id="rId5"/>
    <p:sldLayoutId id="2147496043" r:id="rId6"/>
    <p:sldLayoutId id="2147496044" r:id="rId7"/>
    <p:sldLayoutId id="2147496045" r:id="rId8"/>
    <p:sldLayoutId id="2147496046" r:id="rId9"/>
    <p:sldLayoutId id="2147496047" r:id="rId10"/>
    <p:sldLayoutId id="2147496048" r:id="rId11"/>
  </p:sldLayoutIdLst>
  <p:transition/>
  <p:txStyles>
    <p:titleStyle>
      <a:lvl1pPr marL="34925" indent="-34925" algn="ctr" rtl="0" eaLnBrk="0" fontAlgn="base" hangingPunct="0">
        <a:spcBef>
          <a:spcPct val="0"/>
        </a:spcBef>
        <a:spcAft>
          <a:spcPct val="0"/>
        </a:spcAft>
        <a:defRPr sz="3900">
          <a:solidFill>
            <a:srgbClr val="FFCC00"/>
          </a:solidFill>
          <a:latin typeface="+mj-lt"/>
          <a:ea typeface="+mj-ea"/>
          <a:cs typeface="+mj-cs"/>
          <a:sym typeface="Arial Black" panose="020B0A04020102020204" pitchFamily="34" charset="0"/>
        </a:defRPr>
      </a:lvl1pPr>
      <a:lvl2pPr marL="34925" indent="-34925" algn="ctr" rtl="0" eaLnBrk="0" fontAlgn="base" hangingPunct="0">
        <a:spcBef>
          <a:spcPct val="0"/>
        </a:spcBef>
        <a:spcAft>
          <a:spcPct val="0"/>
        </a:spcAft>
        <a:defRPr sz="39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2pPr>
      <a:lvl3pPr marL="34925" indent="-34925" algn="ctr" rtl="0" eaLnBrk="0" fontAlgn="base" hangingPunct="0">
        <a:spcBef>
          <a:spcPct val="0"/>
        </a:spcBef>
        <a:spcAft>
          <a:spcPct val="0"/>
        </a:spcAft>
        <a:defRPr sz="39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3pPr>
      <a:lvl4pPr marL="34925" indent="-34925" algn="ctr" rtl="0" eaLnBrk="0" fontAlgn="base" hangingPunct="0">
        <a:spcBef>
          <a:spcPct val="0"/>
        </a:spcBef>
        <a:spcAft>
          <a:spcPct val="0"/>
        </a:spcAft>
        <a:defRPr sz="39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4pPr>
      <a:lvl5pPr marL="34925" indent="-34925" algn="ctr" rtl="0" eaLnBrk="0" fontAlgn="base" hangingPunct="0">
        <a:spcBef>
          <a:spcPct val="0"/>
        </a:spcBef>
        <a:spcAft>
          <a:spcPct val="0"/>
        </a:spcAft>
        <a:defRPr sz="39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5pPr>
      <a:lvl6pPr marL="441684" algn="ctr" rtl="0" fontAlgn="base">
        <a:spcBef>
          <a:spcPct val="0"/>
        </a:spcBef>
        <a:spcAft>
          <a:spcPct val="0"/>
        </a:spcAft>
        <a:defRPr sz="3911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6pPr>
      <a:lvl7pPr marL="848089" algn="ctr" rtl="0" fontAlgn="base">
        <a:spcBef>
          <a:spcPct val="0"/>
        </a:spcBef>
        <a:spcAft>
          <a:spcPct val="0"/>
        </a:spcAft>
        <a:defRPr sz="3911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7pPr>
      <a:lvl8pPr marL="1254494" algn="ctr" rtl="0" fontAlgn="base">
        <a:spcBef>
          <a:spcPct val="0"/>
        </a:spcBef>
        <a:spcAft>
          <a:spcPct val="0"/>
        </a:spcAft>
        <a:defRPr sz="3911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8pPr>
      <a:lvl9pPr marL="1660899" algn="ctr" rtl="0" fontAlgn="base">
        <a:spcBef>
          <a:spcPct val="0"/>
        </a:spcBef>
        <a:spcAft>
          <a:spcPct val="0"/>
        </a:spcAft>
        <a:defRPr sz="3911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9pPr>
    </p:titleStyle>
    <p:bodyStyle>
      <a:lvl1pPr marL="339725" indent="-304800" algn="l" rtl="0" eaLnBrk="0" fontAlgn="base" hangingPunct="0">
        <a:spcBef>
          <a:spcPts val="625"/>
        </a:spcBef>
        <a:spcAft>
          <a:spcPct val="0"/>
        </a:spcAft>
        <a:buSzPct val="85000"/>
        <a:buChar char="•"/>
        <a:defRPr sz="28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49288" indent="-254000" algn="l" rtl="0" eaLnBrk="0" fontAlgn="base" hangingPunct="0">
        <a:spcBef>
          <a:spcPts val="538"/>
        </a:spcBef>
        <a:spcAft>
          <a:spcPct val="0"/>
        </a:spcAft>
        <a:buClr>
          <a:srgbClr val="FFCC00"/>
        </a:buClr>
        <a:buSzPct val="69000"/>
        <a:buFont typeface="Wingdings" panose="05000000000000000000" pitchFamily="2" charset="2"/>
        <a:buChar char="l"/>
        <a:defRPr sz="24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004888" indent="-203200" algn="l" rtl="0" eaLnBrk="0" fontAlgn="base" hangingPunct="0">
        <a:spcBef>
          <a:spcPts val="538"/>
        </a:spcBef>
        <a:spcAft>
          <a:spcPct val="0"/>
        </a:spcAft>
        <a:buClr>
          <a:srgbClr val="F98D43"/>
        </a:buClr>
        <a:buSzPct val="64000"/>
        <a:buFont typeface="Wingdings" panose="05000000000000000000" pitchFamily="2" charset="2"/>
        <a:buChar char="l"/>
        <a:defRPr sz="21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411288" indent="-203200" algn="l" rtl="0" eaLnBrk="0" fontAlgn="base" hangingPunct="0">
        <a:spcBef>
          <a:spcPts val="450"/>
        </a:spcBef>
        <a:spcAft>
          <a:spcPct val="0"/>
        </a:spcAft>
        <a:buClr>
          <a:srgbClr val="9CE157"/>
        </a:buClr>
        <a:buSzPct val="60000"/>
        <a:buFont typeface="Wingdings" panose="05000000000000000000" pitchFamily="2" charset="2"/>
        <a:buChar char="l"/>
        <a:defRPr sz="17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817688" indent="-203200" algn="l" rtl="0" eaLnBrk="0" fontAlgn="base" hangingPunct="0">
        <a:spcBef>
          <a:spcPts val="450"/>
        </a:spcBef>
        <a:spcAft>
          <a:spcPct val="0"/>
        </a:spcAft>
        <a:buClr>
          <a:srgbClr val="000066"/>
        </a:buClr>
        <a:buSzPct val="60000"/>
        <a:buFont typeface="Wingdings" panose="05000000000000000000" pitchFamily="2" charset="2"/>
        <a:buChar char="l"/>
        <a:defRPr sz="17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25350" indent="-203203" algn="l" rtl="0" fontAlgn="base">
        <a:spcBef>
          <a:spcPts val="444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1778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6pPr>
      <a:lvl7pPr marL="2631756" indent="-203203" algn="l" rtl="0" fontAlgn="base">
        <a:spcBef>
          <a:spcPts val="444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1778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7pPr>
      <a:lvl8pPr marL="3038161" indent="-203203" algn="l" rtl="0" fontAlgn="base">
        <a:spcBef>
          <a:spcPts val="444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1778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8pPr>
      <a:lvl9pPr marL="3444566" indent="-203203" algn="l" rtl="0" fontAlgn="base">
        <a:spcBef>
          <a:spcPts val="444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1778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9464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757 h 4320"/>
                <a:gd name="T2" fmla="*/ 1737 w 1737"/>
                <a:gd name="T3" fmla="*/ 476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75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65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611 h 4320"/>
                <a:gd name="T2" fmla="*/ 1737 w 1737"/>
                <a:gd name="T3" fmla="*/ 462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61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66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2238 h 4420"/>
                <a:gd name="T2" fmla="*/ 1739 w 1739"/>
                <a:gd name="T3" fmla="*/ 224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2238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67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3897 h 4338"/>
                <a:gd name="T4" fmla="*/ 2080 w 2080"/>
                <a:gd name="T5" fmla="*/ 3897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763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6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20499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3556" dirty="0" smtClean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19476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77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78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79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4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3556" dirty="0" smtClean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19765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6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6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556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</p:grpSp>
      <p:sp>
        <p:nvSpPr>
          <p:cNvPr id="19459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60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766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44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766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44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www.drstevealbrecht.com</a:t>
            </a:r>
          </a:p>
        </p:txBody>
      </p:sp>
      <p:sp>
        <p:nvSpPr>
          <p:cNvPr id="19766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313488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44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fld id="{FC67495A-E20D-4029-B03C-314811699539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151" r:id="rId1"/>
    <p:sldLayoutId id="2147496152" r:id="rId2"/>
    <p:sldLayoutId id="2147496153" r:id="rId3"/>
    <p:sldLayoutId id="2147496154" r:id="rId4"/>
    <p:sldLayoutId id="2147496155" r:id="rId5"/>
    <p:sldLayoutId id="2147496156" r:id="rId6"/>
    <p:sldLayoutId id="2147496157" r:id="rId7"/>
    <p:sldLayoutId id="2147496158" r:id="rId8"/>
    <p:sldLayoutId id="2147496159" r:id="rId9"/>
    <p:sldLayoutId id="2147496160" r:id="rId10"/>
    <p:sldLayoutId id="214749616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Black" pitchFamily="34" charset="0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 Black" pitchFamily="34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 Black" pitchFamily="34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 Black" pitchFamily="34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 Black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>
          <a:solidFill>
            <a:schemeClr val="tx2"/>
          </a:solidFill>
          <a:latin typeface="+mn-lt"/>
        </a:defRPr>
      </a:lvl2pPr>
      <a:lvl3pPr marL="1016000" indent="-203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2100">
          <a:solidFill>
            <a:schemeClr val="tx2"/>
          </a:solidFill>
          <a:latin typeface="+mn-lt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700">
          <a:solidFill>
            <a:schemeClr val="tx2"/>
          </a:solidFill>
          <a:latin typeface="+mn-lt"/>
        </a:defRPr>
      </a:lvl4pPr>
      <a:lvl5pPr marL="1828800" indent="-203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1700">
          <a:solidFill>
            <a:schemeClr val="tx2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778">
          <a:solidFill>
            <a:schemeClr val="tx2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778">
          <a:solidFill>
            <a:schemeClr val="tx2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778">
          <a:solidFill>
            <a:schemeClr val="tx2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778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0488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048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ahoma" panose="020B060403050404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Tahoma" panose="020B060403050404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Tahoma" panose="020B060403050404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Tahoma" panose="020B0604030504040204" pitchFamily="3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049" r:id="rId1"/>
    <p:sldLayoutId id="2147496050" r:id="rId2"/>
    <p:sldLayoutId id="2147496051" r:id="rId3"/>
    <p:sldLayoutId id="2147496052" r:id="rId4"/>
    <p:sldLayoutId id="2147496053" r:id="rId5"/>
    <p:sldLayoutId id="2147496054" r:id="rId6"/>
    <p:sldLayoutId id="2147496055" r:id="rId7"/>
    <p:sldLayoutId id="2147496056" r:id="rId8"/>
    <p:sldLayoutId id="2147496057" r:id="rId9"/>
    <p:sldLayoutId id="2147496058" r:id="rId10"/>
    <p:sldLayoutId id="2147496059" r:id="rId11"/>
  </p:sldLayoutIdLst>
  <p:transition/>
  <p:txStyles>
    <p:titleStyle>
      <a:lvl1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AFD00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2pPr>
      <a:lvl3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3pPr>
      <a:lvl4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4pPr>
      <a:lvl5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5pPr>
      <a:lvl6pPr marL="441684" algn="ctr" rtl="0" fontAlgn="base">
        <a:spcBef>
          <a:spcPct val="0"/>
        </a:spcBef>
        <a:spcAft>
          <a:spcPct val="0"/>
        </a:spcAft>
        <a:defRPr sz="3556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6pPr>
      <a:lvl7pPr marL="848089" algn="ctr" rtl="0" fontAlgn="base">
        <a:spcBef>
          <a:spcPct val="0"/>
        </a:spcBef>
        <a:spcAft>
          <a:spcPct val="0"/>
        </a:spcAft>
        <a:defRPr sz="3556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7pPr>
      <a:lvl8pPr marL="1254494" algn="ctr" rtl="0" fontAlgn="base">
        <a:spcBef>
          <a:spcPct val="0"/>
        </a:spcBef>
        <a:spcAft>
          <a:spcPct val="0"/>
        </a:spcAft>
        <a:defRPr sz="3556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8pPr>
      <a:lvl9pPr marL="1660899" algn="ctr" rtl="0" fontAlgn="base">
        <a:spcBef>
          <a:spcPct val="0"/>
        </a:spcBef>
        <a:spcAft>
          <a:spcPct val="0"/>
        </a:spcAft>
        <a:defRPr sz="3556">
          <a:solidFill>
            <a:srgbClr val="FAFD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9pPr>
    </p:titleStyle>
    <p:bodyStyle>
      <a:lvl1pPr marL="34925" indent="-34925" algn="l" rtl="0" eaLnBrk="0" fontAlgn="base" hangingPunct="0">
        <a:spcBef>
          <a:spcPts val="625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marL="3952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2pPr>
      <a:lvl3pPr marL="8016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3pPr>
      <a:lvl4pPr marL="12080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4pPr>
      <a:lvl5pPr marL="16144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5pPr>
      <a:lvl6pPr marL="2022148" algn="l" rtl="0" fontAlgn="base">
        <a:spcBef>
          <a:spcPts val="622"/>
        </a:spcBef>
        <a:spcAft>
          <a:spcPct val="0"/>
        </a:spcAft>
        <a:defRPr sz="2489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6pPr>
      <a:lvl7pPr marL="2428553" algn="l" rtl="0" fontAlgn="base">
        <a:spcBef>
          <a:spcPts val="622"/>
        </a:spcBef>
        <a:spcAft>
          <a:spcPct val="0"/>
        </a:spcAft>
        <a:defRPr sz="2489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7pPr>
      <a:lvl8pPr marL="2834958" algn="l" rtl="0" fontAlgn="base">
        <a:spcBef>
          <a:spcPts val="622"/>
        </a:spcBef>
        <a:spcAft>
          <a:spcPct val="0"/>
        </a:spcAft>
        <a:defRPr sz="2489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8pPr>
      <a:lvl9pPr marL="3241363" algn="l" rtl="0" fontAlgn="base">
        <a:spcBef>
          <a:spcPts val="622"/>
        </a:spcBef>
        <a:spcAft>
          <a:spcPct val="0"/>
        </a:spcAft>
        <a:defRPr sz="2489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ahoma" panose="020B060403050404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Tahoma" panose="020B060403050404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Tahoma" panose="020B060403050404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Tahoma" panose="020B060403050404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60" r:id="rId1"/>
    <p:sldLayoutId id="2147496061" r:id="rId2"/>
    <p:sldLayoutId id="2147496062" r:id="rId3"/>
    <p:sldLayoutId id="2147496063" r:id="rId4"/>
    <p:sldLayoutId id="2147496064" r:id="rId5"/>
    <p:sldLayoutId id="2147496065" r:id="rId6"/>
    <p:sldLayoutId id="2147496066" r:id="rId7"/>
    <p:sldLayoutId id="2147496067" r:id="rId8"/>
    <p:sldLayoutId id="2147496068" r:id="rId9"/>
    <p:sldLayoutId id="2147496069" r:id="rId10"/>
    <p:sldLayoutId id="2147496070" r:id="rId11"/>
  </p:sldLayoutIdLst>
  <p:transition/>
  <p:txStyles>
    <p:titleStyle>
      <a:lvl1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2pPr>
      <a:lvl3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3pPr>
      <a:lvl4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4pPr>
      <a:lvl5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5pPr>
      <a:lvl6pPr marL="441684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6pPr>
      <a:lvl7pPr marL="848089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7pPr>
      <a:lvl8pPr marL="1254494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8pPr>
      <a:lvl9pPr marL="1660899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9pPr>
    </p:titleStyle>
    <p:bodyStyle>
      <a:lvl1pPr marL="34925" indent="-349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marL="3952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2pPr>
      <a:lvl3pPr marL="8016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3pPr>
      <a:lvl4pPr marL="12080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4pPr>
      <a:lvl5pPr marL="16144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5pPr>
      <a:lvl6pPr marL="2022148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6pPr>
      <a:lvl7pPr marL="2428553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7pPr>
      <a:lvl8pPr marL="2834958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8pPr>
      <a:lvl9pPr marL="3241363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9134475" cy="6845300"/>
            <a:chOff x="0" y="0"/>
            <a:chExt cx="5754" cy="4312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63DE8"/>
                      </a:gs>
                      <a:gs pos="100000">
                        <a:srgbClr val="021245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2133" dirty="0" smtClean="0"/>
            </a:p>
          </p:txBody>
        </p:sp>
        <p:sp>
          <p:nvSpPr>
            <p:cNvPr id="22534" name="Freeform 4"/>
            <p:cNvSpPr>
              <a:spLocks/>
            </p:cNvSpPr>
            <p:nvPr/>
          </p:nvSpPr>
          <p:spPr bwMode="auto">
            <a:xfrm>
              <a:off x="0" y="73"/>
              <a:ext cx="5754" cy="4166"/>
            </a:xfrm>
            <a:custGeom>
              <a:avLst/>
              <a:gdLst>
                <a:gd name="T0" fmla="*/ 1 w 5754"/>
                <a:gd name="T1" fmla="*/ 3948 h 4166"/>
                <a:gd name="T2" fmla="*/ 1 w 5754"/>
                <a:gd name="T3" fmla="*/ 3997 h 4166"/>
                <a:gd name="T4" fmla="*/ 5753 w 5754"/>
                <a:gd name="T5" fmla="*/ 4105 h 4166"/>
                <a:gd name="T6" fmla="*/ 5753 w 5754"/>
                <a:gd name="T7" fmla="*/ 4165 h 4166"/>
                <a:gd name="T8" fmla="*/ 1 w 5754"/>
                <a:gd name="T9" fmla="*/ 61 h 4166"/>
                <a:gd name="T10" fmla="*/ 1 w 5754"/>
                <a:gd name="T11" fmla="*/ 108 h 4166"/>
                <a:gd name="T12" fmla="*/ 5753 w 5754"/>
                <a:gd name="T13" fmla="*/ 216 h 4166"/>
                <a:gd name="T14" fmla="*/ 5753 w 5754"/>
                <a:gd name="T15" fmla="*/ 277 h 4166"/>
                <a:gd name="T16" fmla="*/ 1 w 5754"/>
                <a:gd name="T17" fmla="*/ 384 h 4166"/>
                <a:gd name="T18" fmla="*/ 1 w 5754"/>
                <a:gd name="T19" fmla="*/ 432 h 4166"/>
                <a:gd name="T20" fmla="*/ 5753 w 5754"/>
                <a:gd name="T21" fmla="*/ 540 h 4166"/>
                <a:gd name="T22" fmla="*/ 5753 w 5754"/>
                <a:gd name="T23" fmla="*/ 600 h 4166"/>
                <a:gd name="T24" fmla="*/ 1 w 5754"/>
                <a:gd name="T25" fmla="*/ 708 h 4166"/>
                <a:gd name="T26" fmla="*/ 1 w 5754"/>
                <a:gd name="T27" fmla="*/ 756 h 4166"/>
                <a:gd name="T28" fmla="*/ 5753 w 5754"/>
                <a:gd name="T29" fmla="*/ 865 h 4166"/>
                <a:gd name="T30" fmla="*/ 5753 w 5754"/>
                <a:gd name="T31" fmla="*/ 925 h 4166"/>
                <a:gd name="T32" fmla="*/ 1 w 5754"/>
                <a:gd name="T33" fmla="*/ 1032 h 4166"/>
                <a:gd name="T34" fmla="*/ 1 w 5754"/>
                <a:gd name="T35" fmla="*/ 1080 h 4166"/>
                <a:gd name="T36" fmla="*/ 5753 w 5754"/>
                <a:gd name="T37" fmla="*/ 1188 h 4166"/>
                <a:gd name="T38" fmla="*/ 5753 w 5754"/>
                <a:gd name="T39" fmla="*/ 1248 h 4166"/>
                <a:gd name="T40" fmla="*/ 1 w 5754"/>
                <a:gd name="T41" fmla="*/ 1357 h 4166"/>
                <a:gd name="T42" fmla="*/ 1 w 5754"/>
                <a:gd name="T43" fmla="*/ 1404 h 4166"/>
                <a:gd name="T44" fmla="*/ 5753 w 5754"/>
                <a:gd name="T45" fmla="*/ 1512 h 4166"/>
                <a:gd name="T46" fmla="*/ 5753 w 5754"/>
                <a:gd name="T47" fmla="*/ 1572 h 4166"/>
                <a:gd name="T48" fmla="*/ 1 w 5754"/>
                <a:gd name="T49" fmla="*/ 1680 h 4166"/>
                <a:gd name="T50" fmla="*/ 1 w 5754"/>
                <a:gd name="T51" fmla="*/ 1728 h 4166"/>
                <a:gd name="T52" fmla="*/ 5753 w 5754"/>
                <a:gd name="T53" fmla="*/ 1836 h 4166"/>
                <a:gd name="T54" fmla="*/ 5753 w 5754"/>
                <a:gd name="T55" fmla="*/ 1896 h 4166"/>
                <a:gd name="T56" fmla="*/ 1 w 5754"/>
                <a:gd name="T57" fmla="*/ 2005 h 4166"/>
                <a:gd name="T58" fmla="*/ 1 w 5754"/>
                <a:gd name="T59" fmla="*/ 2052 h 4166"/>
                <a:gd name="T60" fmla="*/ 5753 w 5754"/>
                <a:gd name="T61" fmla="*/ 2161 h 4166"/>
                <a:gd name="T62" fmla="*/ 5753 w 5754"/>
                <a:gd name="T63" fmla="*/ 2220 h 4166"/>
                <a:gd name="T64" fmla="*/ 1 w 5754"/>
                <a:gd name="T65" fmla="*/ 2328 h 4166"/>
                <a:gd name="T66" fmla="*/ 1 w 5754"/>
                <a:gd name="T67" fmla="*/ 2376 h 4166"/>
                <a:gd name="T68" fmla="*/ 5753 w 5754"/>
                <a:gd name="T69" fmla="*/ 2484 h 4166"/>
                <a:gd name="T70" fmla="*/ 5753 w 5754"/>
                <a:gd name="T71" fmla="*/ 2545 h 4166"/>
                <a:gd name="T72" fmla="*/ 1 w 5754"/>
                <a:gd name="T73" fmla="*/ 2652 h 4166"/>
                <a:gd name="T74" fmla="*/ 1 w 5754"/>
                <a:gd name="T75" fmla="*/ 2700 h 4166"/>
                <a:gd name="T76" fmla="*/ 5753 w 5754"/>
                <a:gd name="T77" fmla="*/ 2808 h 4166"/>
                <a:gd name="T78" fmla="*/ 5753 w 5754"/>
                <a:gd name="T79" fmla="*/ 2868 h 4166"/>
                <a:gd name="T80" fmla="*/ 1 w 5754"/>
                <a:gd name="T81" fmla="*/ 2977 h 4166"/>
                <a:gd name="T82" fmla="*/ 1 w 5754"/>
                <a:gd name="T83" fmla="*/ 3024 h 4166"/>
                <a:gd name="T84" fmla="*/ 5753 w 5754"/>
                <a:gd name="T85" fmla="*/ 3132 h 4166"/>
                <a:gd name="T86" fmla="*/ 5753 w 5754"/>
                <a:gd name="T87" fmla="*/ 3192 h 4166"/>
                <a:gd name="T88" fmla="*/ 1 w 5754"/>
                <a:gd name="T89" fmla="*/ 3301 h 4166"/>
                <a:gd name="T90" fmla="*/ 1 w 5754"/>
                <a:gd name="T91" fmla="*/ 3348 h 4166"/>
                <a:gd name="T92" fmla="*/ 5753 w 5754"/>
                <a:gd name="T93" fmla="*/ 3457 h 4166"/>
                <a:gd name="T94" fmla="*/ 5753 w 5754"/>
                <a:gd name="T95" fmla="*/ 3516 h 4166"/>
                <a:gd name="T96" fmla="*/ 1 w 5754"/>
                <a:gd name="T97" fmla="*/ 3624 h 4166"/>
                <a:gd name="T98" fmla="*/ 1 w 5754"/>
                <a:gd name="T99" fmla="*/ 3672 h 4166"/>
                <a:gd name="T100" fmla="*/ 5753 w 5754"/>
                <a:gd name="T101" fmla="*/ 3781 h 4166"/>
                <a:gd name="T102" fmla="*/ 5753 w 5754"/>
                <a:gd name="T103" fmla="*/ 3841 h 4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4" h="4166">
                  <a:moveTo>
                    <a:pt x="5753" y="3889"/>
                  </a:moveTo>
                  <a:lnTo>
                    <a:pt x="1" y="3888"/>
                  </a:lnTo>
                  <a:lnTo>
                    <a:pt x="1" y="3948"/>
                  </a:lnTo>
                  <a:lnTo>
                    <a:pt x="5753" y="3948"/>
                  </a:lnTo>
                  <a:lnTo>
                    <a:pt x="5753" y="3996"/>
                  </a:lnTo>
                  <a:lnTo>
                    <a:pt x="1" y="3997"/>
                  </a:lnTo>
                  <a:lnTo>
                    <a:pt x="1" y="4056"/>
                  </a:lnTo>
                  <a:lnTo>
                    <a:pt x="5753" y="4056"/>
                  </a:lnTo>
                  <a:lnTo>
                    <a:pt x="5753" y="4105"/>
                  </a:lnTo>
                  <a:lnTo>
                    <a:pt x="1" y="4104"/>
                  </a:lnTo>
                  <a:lnTo>
                    <a:pt x="1" y="4165"/>
                  </a:lnTo>
                  <a:lnTo>
                    <a:pt x="5753" y="4165"/>
                  </a:lnTo>
                  <a:lnTo>
                    <a:pt x="5753" y="0"/>
                  </a:lnTo>
                  <a:lnTo>
                    <a:pt x="1" y="0"/>
                  </a:lnTo>
                  <a:lnTo>
                    <a:pt x="1" y="61"/>
                  </a:lnTo>
                  <a:lnTo>
                    <a:pt x="5753" y="60"/>
                  </a:lnTo>
                  <a:lnTo>
                    <a:pt x="5753" y="108"/>
                  </a:lnTo>
                  <a:lnTo>
                    <a:pt x="1" y="108"/>
                  </a:lnTo>
                  <a:lnTo>
                    <a:pt x="1" y="168"/>
                  </a:lnTo>
                  <a:lnTo>
                    <a:pt x="5753" y="169"/>
                  </a:lnTo>
                  <a:lnTo>
                    <a:pt x="5753" y="216"/>
                  </a:lnTo>
                  <a:lnTo>
                    <a:pt x="1" y="216"/>
                  </a:lnTo>
                  <a:lnTo>
                    <a:pt x="1" y="276"/>
                  </a:lnTo>
                  <a:lnTo>
                    <a:pt x="5753" y="277"/>
                  </a:lnTo>
                  <a:lnTo>
                    <a:pt x="5753" y="324"/>
                  </a:lnTo>
                  <a:lnTo>
                    <a:pt x="1" y="324"/>
                  </a:lnTo>
                  <a:lnTo>
                    <a:pt x="1" y="384"/>
                  </a:lnTo>
                  <a:lnTo>
                    <a:pt x="5753" y="384"/>
                  </a:lnTo>
                  <a:lnTo>
                    <a:pt x="5753" y="432"/>
                  </a:lnTo>
                  <a:lnTo>
                    <a:pt x="1" y="432"/>
                  </a:lnTo>
                  <a:lnTo>
                    <a:pt x="1" y="492"/>
                  </a:lnTo>
                  <a:lnTo>
                    <a:pt x="5753" y="493"/>
                  </a:lnTo>
                  <a:lnTo>
                    <a:pt x="5753" y="540"/>
                  </a:lnTo>
                  <a:lnTo>
                    <a:pt x="1" y="540"/>
                  </a:lnTo>
                  <a:lnTo>
                    <a:pt x="1" y="600"/>
                  </a:lnTo>
                  <a:lnTo>
                    <a:pt x="5753" y="600"/>
                  </a:lnTo>
                  <a:lnTo>
                    <a:pt x="5753" y="648"/>
                  </a:lnTo>
                  <a:lnTo>
                    <a:pt x="1" y="648"/>
                  </a:lnTo>
                  <a:lnTo>
                    <a:pt x="1" y="708"/>
                  </a:lnTo>
                  <a:lnTo>
                    <a:pt x="5753" y="709"/>
                  </a:lnTo>
                  <a:lnTo>
                    <a:pt x="5753" y="756"/>
                  </a:lnTo>
                  <a:lnTo>
                    <a:pt x="1" y="756"/>
                  </a:lnTo>
                  <a:lnTo>
                    <a:pt x="1" y="816"/>
                  </a:lnTo>
                  <a:lnTo>
                    <a:pt x="5753" y="817"/>
                  </a:lnTo>
                  <a:lnTo>
                    <a:pt x="5753" y="865"/>
                  </a:lnTo>
                  <a:lnTo>
                    <a:pt x="1" y="864"/>
                  </a:lnTo>
                  <a:lnTo>
                    <a:pt x="1" y="925"/>
                  </a:lnTo>
                  <a:lnTo>
                    <a:pt x="5753" y="925"/>
                  </a:lnTo>
                  <a:lnTo>
                    <a:pt x="5753" y="973"/>
                  </a:lnTo>
                  <a:lnTo>
                    <a:pt x="1" y="972"/>
                  </a:lnTo>
                  <a:lnTo>
                    <a:pt x="1" y="1032"/>
                  </a:lnTo>
                  <a:lnTo>
                    <a:pt x="5753" y="1033"/>
                  </a:lnTo>
                  <a:lnTo>
                    <a:pt x="5753" y="1080"/>
                  </a:lnTo>
                  <a:lnTo>
                    <a:pt x="1" y="1080"/>
                  </a:lnTo>
                  <a:lnTo>
                    <a:pt x="1" y="1140"/>
                  </a:lnTo>
                  <a:lnTo>
                    <a:pt x="5753" y="1140"/>
                  </a:lnTo>
                  <a:lnTo>
                    <a:pt x="5753" y="1188"/>
                  </a:lnTo>
                  <a:lnTo>
                    <a:pt x="1" y="1188"/>
                  </a:lnTo>
                  <a:lnTo>
                    <a:pt x="1" y="1248"/>
                  </a:lnTo>
                  <a:lnTo>
                    <a:pt x="5753" y="1248"/>
                  </a:lnTo>
                  <a:lnTo>
                    <a:pt x="5753" y="1296"/>
                  </a:lnTo>
                  <a:lnTo>
                    <a:pt x="1" y="1297"/>
                  </a:lnTo>
                  <a:lnTo>
                    <a:pt x="1" y="1357"/>
                  </a:lnTo>
                  <a:lnTo>
                    <a:pt x="5753" y="1356"/>
                  </a:lnTo>
                  <a:lnTo>
                    <a:pt x="5753" y="1404"/>
                  </a:lnTo>
                  <a:lnTo>
                    <a:pt x="1" y="1404"/>
                  </a:lnTo>
                  <a:lnTo>
                    <a:pt x="1" y="1465"/>
                  </a:lnTo>
                  <a:lnTo>
                    <a:pt x="5753" y="1464"/>
                  </a:lnTo>
                  <a:lnTo>
                    <a:pt x="5753" y="1512"/>
                  </a:lnTo>
                  <a:lnTo>
                    <a:pt x="1" y="1512"/>
                  </a:lnTo>
                  <a:lnTo>
                    <a:pt x="1" y="1572"/>
                  </a:lnTo>
                  <a:lnTo>
                    <a:pt x="5753" y="1572"/>
                  </a:lnTo>
                  <a:lnTo>
                    <a:pt x="5753" y="1620"/>
                  </a:lnTo>
                  <a:lnTo>
                    <a:pt x="1" y="1620"/>
                  </a:lnTo>
                  <a:lnTo>
                    <a:pt x="1" y="1680"/>
                  </a:lnTo>
                  <a:lnTo>
                    <a:pt x="5753" y="1681"/>
                  </a:lnTo>
                  <a:lnTo>
                    <a:pt x="5753" y="1728"/>
                  </a:lnTo>
                  <a:lnTo>
                    <a:pt x="1" y="1728"/>
                  </a:lnTo>
                  <a:lnTo>
                    <a:pt x="1" y="1789"/>
                  </a:lnTo>
                  <a:lnTo>
                    <a:pt x="5753" y="1789"/>
                  </a:lnTo>
                  <a:lnTo>
                    <a:pt x="5753" y="1836"/>
                  </a:lnTo>
                  <a:lnTo>
                    <a:pt x="1" y="1836"/>
                  </a:lnTo>
                  <a:lnTo>
                    <a:pt x="1" y="1896"/>
                  </a:lnTo>
                  <a:lnTo>
                    <a:pt x="5753" y="1896"/>
                  </a:lnTo>
                  <a:lnTo>
                    <a:pt x="5753" y="1944"/>
                  </a:lnTo>
                  <a:lnTo>
                    <a:pt x="1" y="1944"/>
                  </a:lnTo>
                  <a:lnTo>
                    <a:pt x="1" y="2005"/>
                  </a:lnTo>
                  <a:lnTo>
                    <a:pt x="5753" y="2004"/>
                  </a:lnTo>
                  <a:lnTo>
                    <a:pt x="5753" y="2052"/>
                  </a:lnTo>
                  <a:lnTo>
                    <a:pt x="1" y="2052"/>
                  </a:lnTo>
                  <a:lnTo>
                    <a:pt x="1" y="2113"/>
                  </a:lnTo>
                  <a:lnTo>
                    <a:pt x="5753" y="2112"/>
                  </a:lnTo>
                  <a:lnTo>
                    <a:pt x="5753" y="2161"/>
                  </a:lnTo>
                  <a:lnTo>
                    <a:pt x="1" y="2160"/>
                  </a:lnTo>
                  <a:lnTo>
                    <a:pt x="1" y="2220"/>
                  </a:lnTo>
                  <a:lnTo>
                    <a:pt x="5753" y="2220"/>
                  </a:lnTo>
                  <a:lnTo>
                    <a:pt x="5753" y="2268"/>
                  </a:lnTo>
                  <a:lnTo>
                    <a:pt x="1" y="2268"/>
                  </a:lnTo>
                  <a:lnTo>
                    <a:pt x="1" y="2328"/>
                  </a:lnTo>
                  <a:lnTo>
                    <a:pt x="5753" y="2328"/>
                  </a:lnTo>
                  <a:lnTo>
                    <a:pt x="5753" y="2376"/>
                  </a:lnTo>
                  <a:lnTo>
                    <a:pt x="1" y="2376"/>
                  </a:lnTo>
                  <a:lnTo>
                    <a:pt x="1" y="2437"/>
                  </a:lnTo>
                  <a:lnTo>
                    <a:pt x="5753" y="2436"/>
                  </a:lnTo>
                  <a:lnTo>
                    <a:pt x="5753" y="2484"/>
                  </a:lnTo>
                  <a:lnTo>
                    <a:pt x="1" y="2484"/>
                  </a:lnTo>
                  <a:lnTo>
                    <a:pt x="1" y="2545"/>
                  </a:lnTo>
                  <a:lnTo>
                    <a:pt x="5753" y="2545"/>
                  </a:lnTo>
                  <a:lnTo>
                    <a:pt x="5753" y="2592"/>
                  </a:lnTo>
                  <a:lnTo>
                    <a:pt x="1" y="2592"/>
                  </a:lnTo>
                  <a:lnTo>
                    <a:pt x="1" y="2652"/>
                  </a:lnTo>
                  <a:lnTo>
                    <a:pt x="5753" y="2652"/>
                  </a:lnTo>
                  <a:lnTo>
                    <a:pt x="5753" y="2700"/>
                  </a:lnTo>
                  <a:lnTo>
                    <a:pt x="1" y="2700"/>
                  </a:lnTo>
                  <a:lnTo>
                    <a:pt x="1" y="2761"/>
                  </a:lnTo>
                  <a:lnTo>
                    <a:pt x="5753" y="2760"/>
                  </a:lnTo>
                  <a:lnTo>
                    <a:pt x="5753" y="2808"/>
                  </a:lnTo>
                  <a:lnTo>
                    <a:pt x="1" y="2808"/>
                  </a:lnTo>
                  <a:lnTo>
                    <a:pt x="1" y="2868"/>
                  </a:lnTo>
                  <a:lnTo>
                    <a:pt x="5753" y="2868"/>
                  </a:lnTo>
                  <a:lnTo>
                    <a:pt x="5753" y="2917"/>
                  </a:lnTo>
                  <a:lnTo>
                    <a:pt x="0" y="2917"/>
                  </a:lnTo>
                  <a:lnTo>
                    <a:pt x="1" y="2977"/>
                  </a:lnTo>
                  <a:lnTo>
                    <a:pt x="5753" y="2976"/>
                  </a:lnTo>
                  <a:lnTo>
                    <a:pt x="5753" y="3024"/>
                  </a:lnTo>
                  <a:lnTo>
                    <a:pt x="1" y="3024"/>
                  </a:lnTo>
                  <a:lnTo>
                    <a:pt x="1" y="3084"/>
                  </a:lnTo>
                  <a:lnTo>
                    <a:pt x="5753" y="3084"/>
                  </a:lnTo>
                  <a:lnTo>
                    <a:pt x="5753" y="3132"/>
                  </a:lnTo>
                  <a:lnTo>
                    <a:pt x="1" y="3132"/>
                  </a:lnTo>
                  <a:lnTo>
                    <a:pt x="1" y="3192"/>
                  </a:lnTo>
                  <a:lnTo>
                    <a:pt x="5753" y="3192"/>
                  </a:lnTo>
                  <a:lnTo>
                    <a:pt x="5753" y="3240"/>
                  </a:lnTo>
                  <a:lnTo>
                    <a:pt x="1" y="3240"/>
                  </a:lnTo>
                  <a:lnTo>
                    <a:pt x="1" y="3301"/>
                  </a:lnTo>
                  <a:lnTo>
                    <a:pt x="5753" y="3300"/>
                  </a:lnTo>
                  <a:lnTo>
                    <a:pt x="5753" y="3348"/>
                  </a:lnTo>
                  <a:lnTo>
                    <a:pt x="1" y="3348"/>
                  </a:lnTo>
                  <a:lnTo>
                    <a:pt x="1" y="3408"/>
                  </a:lnTo>
                  <a:lnTo>
                    <a:pt x="5753" y="3409"/>
                  </a:lnTo>
                  <a:lnTo>
                    <a:pt x="5753" y="3457"/>
                  </a:lnTo>
                  <a:lnTo>
                    <a:pt x="1" y="3456"/>
                  </a:lnTo>
                  <a:lnTo>
                    <a:pt x="1" y="3517"/>
                  </a:lnTo>
                  <a:lnTo>
                    <a:pt x="5753" y="3516"/>
                  </a:lnTo>
                  <a:lnTo>
                    <a:pt x="5753" y="3565"/>
                  </a:lnTo>
                  <a:lnTo>
                    <a:pt x="1" y="3565"/>
                  </a:lnTo>
                  <a:lnTo>
                    <a:pt x="1" y="3624"/>
                  </a:lnTo>
                  <a:lnTo>
                    <a:pt x="5753" y="3625"/>
                  </a:lnTo>
                  <a:lnTo>
                    <a:pt x="5753" y="3673"/>
                  </a:lnTo>
                  <a:lnTo>
                    <a:pt x="1" y="3672"/>
                  </a:lnTo>
                  <a:lnTo>
                    <a:pt x="1" y="3733"/>
                  </a:lnTo>
                  <a:lnTo>
                    <a:pt x="5753" y="3733"/>
                  </a:lnTo>
                  <a:lnTo>
                    <a:pt x="5753" y="3781"/>
                  </a:lnTo>
                  <a:lnTo>
                    <a:pt x="1" y="3781"/>
                  </a:lnTo>
                  <a:lnTo>
                    <a:pt x="1" y="3841"/>
                  </a:lnTo>
                  <a:lnTo>
                    <a:pt x="5753" y="3841"/>
                  </a:lnTo>
                  <a:lnTo>
                    <a:pt x="5753" y="3889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071" r:id="rId1"/>
    <p:sldLayoutId id="2147496072" r:id="rId2"/>
    <p:sldLayoutId id="2147496073" r:id="rId3"/>
    <p:sldLayoutId id="2147496074" r:id="rId4"/>
    <p:sldLayoutId id="2147496075" r:id="rId5"/>
    <p:sldLayoutId id="2147496076" r:id="rId6"/>
    <p:sldLayoutId id="2147496077" r:id="rId7"/>
    <p:sldLayoutId id="2147496078" r:id="rId8"/>
    <p:sldLayoutId id="2147496079" r:id="rId9"/>
    <p:sldLayoutId id="2147496080" r:id="rId10"/>
    <p:sldLayoutId id="2147496081" r:id="rId11"/>
    <p:sldLayoutId id="2147496082" r:id="rId12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5pPr>
      <a:lvl6pPr marL="406405" algn="ctr" rtl="0" eaLnBrk="0" fontAlgn="base" hangingPunct="0">
        <a:spcBef>
          <a:spcPct val="0"/>
        </a:spcBef>
        <a:spcAft>
          <a:spcPct val="0"/>
        </a:spcAft>
        <a:defRPr sz="3556" b="1">
          <a:solidFill>
            <a:schemeClr val="tx2"/>
          </a:solidFill>
          <a:latin typeface="Arial" charset="0"/>
        </a:defRPr>
      </a:lvl6pPr>
      <a:lvl7pPr marL="812810" algn="ctr" rtl="0" eaLnBrk="0" fontAlgn="base" hangingPunct="0">
        <a:spcBef>
          <a:spcPct val="0"/>
        </a:spcBef>
        <a:spcAft>
          <a:spcPct val="0"/>
        </a:spcAft>
        <a:defRPr sz="3556" b="1">
          <a:solidFill>
            <a:schemeClr val="tx2"/>
          </a:solidFill>
          <a:latin typeface="Arial" charset="0"/>
        </a:defRPr>
      </a:lvl7pPr>
      <a:lvl8pPr marL="1219215" algn="ctr" rtl="0" eaLnBrk="0" fontAlgn="base" hangingPunct="0">
        <a:spcBef>
          <a:spcPct val="0"/>
        </a:spcBef>
        <a:spcAft>
          <a:spcPct val="0"/>
        </a:spcAft>
        <a:defRPr sz="3556" b="1">
          <a:solidFill>
            <a:schemeClr val="tx2"/>
          </a:solidFill>
          <a:latin typeface="Arial" charset="0"/>
        </a:defRPr>
      </a:lvl8pPr>
      <a:lvl9pPr marL="1625620" algn="ctr" rtl="0" eaLnBrk="0" fontAlgn="base" hangingPunct="0">
        <a:spcBef>
          <a:spcPct val="0"/>
        </a:spcBef>
        <a:spcAft>
          <a:spcPct val="0"/>
        </a:spcAft>
        <a:defRPr sz="3556" b="1">
          <a:solidFill>
            <a:schemeClr val="tx2"/>
          </a:solidFill>
          <a:latin typeface="Arial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1700">
          <a:solidFill>
            <a:schemeClr val="tx1"/>
          </a:solidFill>
          <a:latin typeface="+mn-lt"/>
        </a:defRPr>
      </a:lvl2pPr>
      <a:lvl3pPr marL="1016000" indent="-203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700">
          <a:solidFill>
            <a:schemeClr val="tx1"/>
          </a:solidFill>
          <a:latin typeface="+mn-lt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1700">
          <a:solidFill>
            <a:schemeClr val="tx1"/>
          </a:solidFill>
          <a:latin typeface="+mn-lt"/>
        </a:defRPr>
      </a:lvl4pPr>
      <a:lvl5pPr marL="1828800" indent="-203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700">
          <a:solidFill>
            <a:schemeClr val="tx1"/>
          </a:solidFill>
          <a:latin typeface="+mn-lt"/>
        </a:defRPr>
      </a:lvl5pPr>
      <a:lvl6pPr marL="2235228" indent="-20320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778">
          <a:solidFill>
            <a:schemeClr val="tx1"/>
          </a:solidFill>
          <a:latin typeface="+mn-lt"/>
        </a:defRPr>
      </a:lvl6pPr>
      <a:lvl7pPr marL="2641633" indent="-20320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778">
          <a:solidFill>
            <a:schemeClr val="tx1"/>
          </a:solidFill>
          <a:latin typeface="+mn-lt"/>
        </a:defRPr>
      </a:lvl7pPr>
      <a:lvl8pPr marL="3048038" indent="-20320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778">
          <a:solidFill>
            <a:schemeClr val="tx1"/>
          </a:solidFill>
          <a:latin typeface="+mn-lt"/>
        </a:defRPr>
      </a:lvl8pPr>
      <a:lvl9pPr marL="3454443" indent="-20320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ahoma" panose="020B060403050404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Tahoma" panose="020B060403050404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Tahoma" panose="020B060403050404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Tahoma" panose="020B060403050404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83" r:id="rId1"/>
    <p:sldLayoutId id="2147496084" r:id="rId2"/>
    <p:sldLayoutId id="2147496085" r:id="rId3"/>
    <p:sldLayoutId id="2147496086" r:id="rId4"/>
    <p:sldLayoutId id="2147496087" r:id="rId5"/>
    <p:sldLayoutId id="2147496088" r:id="rId6"/>
    <p:sldLayoutId id="2147496089" r:id="rId7"/>
    <p:sldLayoutId id="2147496090" r:id="rId8"/>
    <p:sldLayoutId id="2147496091" r:id="rId9"/>
    <p:sldLayoutId id="2147496092" r:id="rId10"/>
    <p:sldLayoutId id="2147496093" r:id="rId11"/>
  </p:sldLayoutIdLst>
  <p:transition/>
  <p:txStyles>
    <p:titleStyle>
      <a:lvl1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2pPr>
      <a:lvl3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3pPr>
      <a:lvl4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4pPr>
      <a:lvl5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5pPr>
      <a:lvl6pPr marL="441684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6pPr>
      <a:lvl7pPr marL="848089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7pPr>
      <a:lvl8pPr marL="1254494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8pPr>
      <a:lvl9pPr marL="1660899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9pPr>
    </p:titleStyle>
    <p:bodyStyle>
      <a:lvl1pPr marL="34925" indent="-349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marL="3952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2pPr>
      <a:lvl3pPr marL="8016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3pPr>
      <a:lvl4pPr marL="12080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4pPr>
      <a:lvl5pPr marL="16144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5pPr>
      <a:lvl6pPr marL="2022148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6pPr>
      <a:lvl7pPr marL="2428553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7pPr>
      <a:lvl8pPr marL="2834958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8pPr>
      <a:lvl9pPr marL="3241363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ahoma" panose="020B060403050404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Tahoma" panose="020B060403050404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Tahoma" panose="020B060403050404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Tahoma" panose="020B060403050404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05" r:id="rId1"/>
    <p:sldLayoutId id="2147496106" r:id="rId2"/>
    <p:sldLayoutId id="2147496107" r:id="rId3"/>
    <p:sldLayoutId id="2147496108" r:id="rId4"/>
    <p:sldLayoutId id="2147496109" r:id="rId5"/>
    <p:sldLayoutId id="2147496110" r:id="rId6"/>
    <p:sldLayoutId id="2147496111" r:id="rId7"/>
    <p:sldLayoutId id="2147496112" r:id="rId8"/>
    <p:sldLayoutId id="2147496113" r:id="rId9"/>
    <p:sldLayoutId id="2147496114" r:id="rId10"/>
    <p:sldLayoutId id="2147496115" r:id="rId11"/>
  </p:sldLayoutIdLst>
  <p:transition/>
  <p:txStyles>
    <p:titleStyle>
      <a:lvl1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2pPr>
      <a:lvl3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3pPr>
      <a:lvl4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4pPr>
      <a:lvl5pPr marL="34925" indent="-34925"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FF00"/>
          </a:solidFill>
          <a:latin typeface="Tahoma" charset="0"/>
          <a:sym typeface="Tahoma" panose="020B0604030504040204" pitchFamily="34" charset="0"/>
        </a:defRPr>
      </a:lvl5pPr>
      <a:lvl6pPr marL="441684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6pPr>
      <a:lvl7pPr marL="848089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7pPr>
      <a:lvl8pPr marL="1254494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8pPr>
      <a:lvl9pPr marL="1660899" algn="ctr" rtl="0" fontAlgn="base">
        <a:spcBef>
          <a:spcPct val="0"/>
        </a:spcBef>
        <a:spcAft>
          <a:spcPct val="0"/>
        </a:spcAft>
        <a:defRPr sz="3556">
          <a:solidFill>
            <a:srgbClr val="FFFF00"/>
          </a:solidFill>
          <a:latin typeface="Tahoma" charset="0"/>
          <a:sym typeface="Tahoma" charset="0"/>
        </a:defRPr>
      </a:lvl9pPr>
    </p:titleStyle>
    <p:bodyStyle>
      <a:lvl1pPr marL="34925" indent="-349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marL="3952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2pPr>
      <a:lvl3pPr marL="8016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3pPr>
      <a:lvl4pPr marL="12080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4pPr>
      <a:lvl5pPr marL="1614488" indent="9525" algn="l" rtl="0" eaLnBrk="0" fontAlgn="base" hangingPunct="0">
        <a:spcBef>
          <a:spcPts val="625"/>
        </a:spcBef>
        <a:spcAft>
          <a:spcPct val="0"/>
        </a:spcAft>
        <a:defRPr sz="2400">
          <a:solidFill>
            <a:srgbClr val="FFFFFF"/>
          </a:solidFill>
          <a:latin typeface="+mn-lt"/>
          <a:sym typeface="Tahoma" panose="020B0604030504040204" pitchFamily="34" charset="0"/>
        </a:defRPr>
      </a:lvl5pPr>
      <a:lvl6pPr marL="2022148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6pPr>
      <a:lvl7pPr marL="2428553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7pPr>
      <a:lvl8pPr marL="2834958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8pPr>
      <a:lvl9pPr marL="3241363" algn="l" rtl="0" fontAlgn="base">
        <a:spcBef>
          <a:spcPts val="622"/>
        </a:spcBef>
        <a:spcAft>
          <a:spcPct val="0"/>
        </a:spcAft>
        <a:defRPr sz="2489">
          <a:solidFill>
            <a:srgbClr val="FFFFFF"/>
          </a:solidFill>
          <a:latin typeface="+mn-lt"/>
          <a:sym typeface="Tahoma" charset="0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pPr>
              <a:defRPr/>
            </a:pPr>
            <a:fld id="{F7987205-E57E-4B04-947D-1DF80FCBA92D}" type="datetimeFigureOut">
              <a:rPr lang="en-US"/>
              <a:pPr>
                <a:defRPr/>
              </a:pPr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pPr>
              <a:defRPr/>
            </a:pPr>
            <a:fld id="{28272CC0-B373-4E50-9A05-B3DF65180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62" r:id="rId1"/>
    <p:sldLayoutId id="2147496163" r:id="rId2"/>
    <p:sldLayoutId id="2147496164" r:id="rId3"/>
    <p:sldLayoutId id="2147496165" r:id="rId4"/>
    <p:sldLayoutId id="2147496166" r:id="rId5"/>
    <p:sldLayoutId id="2147496167" r:id="rId6"/>
    <p:sldLayoutId id="2147496168" r:id="rId7"/>
    <p:sldLayoutId id="2147496169" r:id="rId8"/>
    <p:sldLayoutId id="2147496170" r:id="rId9"/>
    <p:sldLayoutId id="2147496171" r:id="rId10"/>
    <p:sldLayoutId id="214749617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0488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 Bold" panose="020B0704020202020204" pitchFamily="34" charset="0"/>
              </a:rPr>
              <a:t>Click to edit Master title style</a:t>
            </a:r>
          </a:p>
        </p:txBody>
      </p:sp>
      <p:sp>
        <p:nvSpPr>
          <p:cNvPr id="276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048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116" r:id="rId1"/>
    <p:sldLayoutId id="2147496117" r:id="rId2"/>
    <p:sldLayoutId id="2147496118" r:id="rId3"/>
    <p:sldLayoutId id="2147496119" r:id="rId4"/>
    <p:sldLayoutId id="2147496120" r:id="rId5"/>
    <p:sldLayoutId id="2147496121" r:id="rId6"/>
    <p:sldLayoutId id="2147496122" r:id="rId7"/>
    <p:sldLayoutId id="2147496123" r:id="rId8"/>
    <p:sldLayoutId id="2147496124" r:id="rId9"/>
    <p:sldLayoutId id="2147496125" r:id="rId10"/>
    <p:sldLayoutId id="2147496126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+mj-lt"/>
          <a:ea typeface="+mj-ea"/>
          <a:cs typeface="+mj-cs"/>
          <a:sym typeface="Arial Bold" panose="020B07040202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sym typeface="Arial Bold" panose="020B07040202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sym typeface="Arial Bold" panose="020B07040202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sym typeface="Arial Bold" panose="020B07040202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sym typeface="Arial Bold" panose="020B07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sym typeface="Arial Bold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sym typeface="Arial Bold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sym typeface="Arial Bold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sym typeface="Arial Bold" charset="0"/>
        </a:defRPr>
      </a:lvl9pPr>
    </p:titleStyle>
    <p:bodyStyle>
      <a:lvl1pPr marL="39688" indent="-39688" algn="l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0" fontAlgn="base" hangingPunct="0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sym typeface="Arial" panose="020B0604020202020204" pitchFamily="34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sym typeface="Arial" panose="020B060402020202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sym typeface="Arial" panose="020B060402020202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sym typeface="Arial" panose="020B060402020202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0488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 Bold" panose="020B0704020202020204" pitchFamily="34" charset="0"/>
              </a:rPr>
              <a:t>Click to edit Master title style</a:t>
            </a:r>
          </a:p>
        </p:txBody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048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127" r:id="rId1"/>
    <p:sldLayoutId id="2147496128" r:id="rId2"/>
    <p:sldLayoutId id="2147496129" r:id="rId3"/>
    <p:sldLayoutId id="2147496130" r:id="rId4"/>
    <p:sldLayoutId id="2147496131" r:id="rId5"/>
    <p:sldLayoutId id="2147496132" r:id="rId6"/>
    <p:sldLayoutId id="2147496133" r:id="rId7"/>
    <p:sldLayoutId id="2147496134" r:id="rId8"/>
    <p:sldLayoutId id="2147496135" r:id="rId9"/>
    <p:sldLayoutId id="2147496136" r:id="rId10"/>
    <p:sldLayoutId id="2147496137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+mj-lt"/>
          <a:ea typeface="+mj-ea"/>
          <a:cs typeface="+mj-cs"/>
          <a:sym typeface="Arial Bold" panose="020B07040202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ea typeface="ヒラギノ角ゴ ProN W6" charset="0"/>
          <a:cs typeface="ヒラギノ角ゴ ProN W6" charset="0"/>
          <a:sym typeface="Arial Bold" panose="020B07040202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ea typeface="ヒラギノ角ゴ ProN W6" charset="0"/>
          <a:cs typeface="ヒラギノ角ゴ ProN W6" charset="0"/>
          <a:sym typeface="Arial Bold" panose="020B07040202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ea typeface="ヒラギノ角ゴ ProN W6" charset="0"/>
          <a:cs typeface="ヒラギノ角ゴ ProN W6" charset="0"/>
          <a:sym typeface="Arial Bold" panose="020B07040202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ea typeface="ヒラギノ角ゴ ProN W6" charset="0"/>
          <a:cs typeface="ヒラギノ角ゴ ProN W6" charset="0"/>
          <a:sym typeface="Arial Bold" panose="020B07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000">
          <a:solidFill>
            <a:srgbClr val="FAFD0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9688" indent="-39688" algn="l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0" fontAlgn="base" hangingPunct="0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FAFD00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ahoma" panose="020B060403050404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Tahoma" panose="020B060403050404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Tahoma" panose="020B060403050404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Tahoma" panose="020B0604030504040204" pitchFamily="3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862" r:id="rId1"/>
    <p:sldLayoutId id="2147495863" r:id="rId2"/>
    <p:sldLayoutId id="2147495864" r:id="rId3"/>
    <p:sldLayoutId id="2147495865" r:id="rId4"/>
    <p:sldLayoutId id="2147495866" r:id="rId5"/>
    <p:sldLayoutId id="2147495867" r:id="rId6"/>
    <p:sldLayoutId id="2147495868" r:id="rId7"/>
    <p:sldLayoutId id="2147495869" r:id="rId8"/>
    <p:sldLayoutId id="2147495870" r:id="rId9"/>
    <p:sldLayoutId id="2147495871" r:id="rId10"/>
    <p:sldLayoutId id="2147495872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9pPr>
    </p:titleStyle>
    <p:bodyStyle>
      <a:lvl1pPr marL="39688" indent="-39688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marL="4460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panose="020B0604030504040204" pitchFamily="34" charset="0"/>
        </a:defRPr>
      </a:lvl2pPr>
      <a:lvl3pPr marL="9032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panose="020B0604030504040204" pitchFamily="34" charset="0"/>
        </a:defRPr>
      </a:lvl3pPr>
      <a:lvl4pPr marL="13604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panose="020B0604030504040204" pitchFamily="34" charset="0"/>
        </a:defRPr>
      </a:lvl4pPr>
      <a:lvl5pPr marL="18176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panose="020B0604030504040204" pitchFamily="34" charset="0"/>
        </a:defRPr>
      </a:lvl5pPr>
      <a:lvl6pPr marL="2274888" algn="l" rtl="0" fontAlgn="base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charset="0"/>
        </a:defRPr>
      </a:lvl6pPr>
      <a:lvl7pPr marL="2732088" algn="l" rtl="0" fontAlgn="base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charset="0"/>
        </a:defRPr>
      </a:lvl7pPr>
      <a:lvl8pPr marL="3189288" algn="l" rtl="0" fontAlgn="base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charset="0"/>
        </a:defRPr>
      </a:lvl8pPr>
      <a:lvl9pPr marL="3646488" algn="l" rtl="0" fontAlgn="base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23560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519 h 4320"/>
                <a:gd name="T2" fmla="*/ 1737 w 1737"/>
                <a:gd name="T3" fmla="*/ 4531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519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453 h 4320"/>
                <a:gd name="T2" fmla="*/ 1737 w 1737"/>
                <a:gd name="T3" fmla="*/ 4464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45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3177 h 4420"/>
                <a:gd name="T2" fmla="*/ 1739 w 1739"/>
                <a:gd name="T3" fmla="*/ 3181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3177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118 h 4338"/>
                <a:gd name="T4" fmla="*/ 2080 w 2080"/>
                <a:gd name="T5" fmla="*/ 4118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3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4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27667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4000" dirty="0" smtClean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23572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4000" dirty="0" smtClean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19765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5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6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9766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endParaRPr>
            </a:p>
          </p:txBody>
        </p:sp>
      </p:grpSp>
      <p:sp>
        <p:nvSpPr>
          <p:cNvPr id="23555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6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766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6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www.drstevealbrecht.com</a:t>
            </a:r>
          </a:p>
        </p:txBody>
      </p:sp>
      <p:sp>
        <p:nvSpPr>
          <p:cNvPr id="19766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313488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C4E052-3B96-4BBA-814C-A214A15499E3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www.drstevealbrecht.com</a:t>
            </a:r>
          </a:p>
        </p:txBody>
      </p:sp>
    </p:spTree>
    <p:extLst>
      <p:ext uri="{BB962C8B-B14F-4D97-AF65-F5344CB8AC3E}">
        <p14:creationId xmlns:p14="http://schemas.microsoft.com/office/powerpoint/2010/main" val="678449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6174" r:id="rId1"/>
    <p:sldLayoutId id="2147496175" r:id="rId2"/>
    <p:sldLayoutId id="2147496176" r:id="rId3"/>
    <p:sldLayoutId id="2147496177" r:id="rId4"/>
    <p:sldLayoutId id="2147496178" r:id="rId5"/>
    <p:sldLayoutId id="2147496179" r:id="rId6"/>
    <p:sldLayoutId id="2147496180" r:id="rId7"/>
    <p:sldLayoutId id="2147496181" r:id="rId8"/>
    <p:sldLayoutId id="2147496182" r:id="rId9"/>
    <p:sldLayoutId id="2147496183" r:id="rId10"/>
    <p:sldLayoutId id="2147496184" r:id="rId11"/>
    <p:sldLayoutId id="2147496185" r:id="rId12"/>
    <p:sldLayoutId id="2147496186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447800" y="1095375"/>
            <a:ext cx="7239000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676400" y="4160838"/>
            <a:ext cx="6400800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9220" name="Rectangle 3"/>
          <p:cNvSpPr>
            <a:spLocks/>
          </p:cNvSpPr>
          <p:nvPr/>
        </p:nvSpPr>
        <p:spPr bwMode="auto">
          <a:xfrm>
            <a:off x="3124200" y="6477000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www.drstevealbrecht.com</a:t>
            </a:r>
          </a:p>
        </p:txBody>
      </p:sp>
      <p:sp>
        <p:nvSpPr>
          <p:cNvPr id="1536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4770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32AB6DC8-5624-4B4E-A852-AACE4C65D7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873" r:id="rId1"/>
    <p:sldLayoutId id="2147495874" r:id="rId2"/>
    <p:sldLayoutId id="2147495875" r:id="rId3"/>
    <p:sldLayoutId id="2147495876" r:id="rId4"/>
    <p:sldLayoutId id="2147495877" r:id="rId5"/>
    <p:sldLayoutId id="2147495878" r:id="rId6"/>
    <p:sldLayoutId id="2147495879" r:id="rId7"/>
    <p:sldLayoutId id="2147495880" r:id="rId8"/>
    <p:sldLayoutId id="2147495881" r:id="rId9"/>
    <p:sldLayoutId id="2147495882" r:id="rId10"/>
    <p:sldLayoutId id="2147495883" r:id="rId11"/>
  </p:sldLayoutIdLst>
  <p:transition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  <a:sym typeface="Arial Black" panose="020B0A04020102020204" pitchFamily="34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9pPr>
    </p:titleStyle>
    <p:bodyStyle>
      <a:lvl1pPr marL="39688" indent="-39688" algn="ctr" rtl="0" eaLnBrk="0" fontAlgn="base" hangingPunct="0">
        <a:spcBef>
          <a:spcPts val="7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46088" indent="11113" algn="ctr" rtl="0" eaLnBrk="0" fontAlgn="base" hangingPunct="0">
        <a:spcBef>
          <a:spcPts val="600"/>
        </a:spcBef>
        <a:spcAft>
          <a:spcPct val="0"/>
        </a:spcAft>
        <a:defRPr sz="28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903288" indent="11113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360488" indent="11113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817688" indent="11113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74888" algn="ctr" rtl="0" fontAlgn="base">
        <a:spcBef>
          <a:spcPts val="500"/>
        </a:spcBef>
        <a:spcAft>
          <a:spcPct val="0"/>
        </a:spcAft>
        <a:defRPr sz="2000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6pPr>
      <a:lvl7pPr marL="2732088" algn="ctr" rtl="0" fontAlgn="base">
        <a:spcBef>
          <a:spcPts val="500"/>
        </a:spcBef>
        <a:spcAft>
          <a:spcPct val="0"/>
        </a:spcAft>
        <a:defRPr sz="2000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7pPr>
      <a:lvl8pPr marL="3189288" algn="ctr" rtl="0" fontAlgn="base">
        <a:spcBef>
          <a:spcPts val="500"/>
        </a:spcBef>
        <a:spcAft>
          <a:spcPct val="0"/>
        </a:spcAft>
        <a:defRPr sz="2000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8pPr>
      <a:lvl9pPr marL="3646488" algn="ctr" rtl="0" fontAlgn="base">
        <a:spcBef>
          <a:spcPts val="500"/>
        </a:spcBef>
        <a:spcAft>
          <a:spcPct val="0"/>
        </a:spcAft>
        <a:defRPr sz="2000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8"/>
          <p:cNvGrpSpPr>
            <a:grpSpLocks/>
          </p:cNvGrpSpPr>
          <p:nvPr/>
        </p:nvGrpSpPr>
        <p:grpSpPr bwMode="auto">
          <a:xfrm>
            <a:off x="-1541463" y="-9525"/>
            <a:ext cx="10685463" cy="7437438"/>
            <a:chOff x="0" y="0"/>
            <a:chExt cx="6731" cy="4686"/>
          </a:xfrm>
        </p:grpSpPr>
        <p:sp>
          <p:nvSpPr>
            <p:cNvPr id="4102" name="Freeform 1"/>
            <p:cNvSpPr>
              <a:spLocks/>
            </p:cNvSpPr>
            <p:nvPr/>
          </p:nvSpPr>
          <p:spPr bwMode="auto">
            <a:xfrm>
              <a:off x="2603" y="10"/>
              <a:ext cx="1737" cy="43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  <a:moveTo>
                    <a:pt x="6143" y="2154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03" name="Freeform 2"/>
            <p:cNvSpPr>
              <a:spLocks/>
            </p:cNvSpPr>
            <p:nvPr/>
          </p:nvSpPr>
          <p:spPr bwMode="auto">
            <a:xfrm>
              <a:off x="971" y="8"/>
              <a:ext cx="1737" cy="43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  <a:moveTo>
                    <a:pt x="6143" y="2154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04" name="Freeform 3"/>
            <p:cNvSpPr>
              <a:spLocks/>
            </p:cNvSpPr>
            <p:nvPr/>
          </p:nvSpPr>
          <p:spPr bwMode="auto">
            <a:xfrm>
              <a:off x="4715" y="11"/>
              <a:ext cx="1739" cy="43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  <a:moveTo>
                    <a:pt x="6136" y="2157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05" name="Freeform 4"/>
            <p:cNvSpPr>
              <a:spLocks/>
            </p:cNvSpPr>
            <p:nvPr/>
          </p:nvSpPr>
          <p:spPr bwMode="auto">
            <a:xfrm>
              <a:off x="2891" y="6"/>
              <a:ext cx="2080" cy="43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  <a:moveTo>
                    <a:pt x="0" y="3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06" name="Freeform 5"/>
            <p:cNvSpPr>
              <a:spLocks/>
            </p:cNvSpPr>
            <p:nvPr/>
          </p:nvSpPr>
          <p:spPr bwMode="auto">
            <a:xfrm>
              <a:off x="1088" y="112"/>
              <a:ext cx="3504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07" name="Freeform 6"/>
            <p:cNvSpPr>
              <a:spLocks/>
            </p:cNvSpPr>
            <p:nvPr/>
          </p:nvSpPr>
          <p:spPr bwMode="auto">
            <a:xfrm rot="2700000" flipH="1">
              <a:off x="1781" y="781"/>
              <a:ext cx="2544" cy="10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08" name="Freeform 7"/>
            <p:cNvSpPr>
              <a:spLocks/>
            </p:cNvSpPr>
            <p:nvPr/>
          </p:nvSpPr>
          <p:spPr bwMode="auto">
            <a:xfrm>
              <a:off x="1054" y="64"/>
              <a:ext cx="3504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09" name="Freeform 8"/>
            <p:cNvSpPr>
              <a:spLocks/>
            </p:cNvSpPr>
            <p:nvPr/>
          </p:nvSpPr>
          <p:spPr bwMode="auto">
            <a:xfrm rot="-2880000">
              <a:off x="-9" y="1054"/>
              <a:ext cx="3503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10" name="Freeform 9"/>
            <p:cNvSpPr>
              <a:spLocks/>
            </p:cNvSpPr>
            <p:nvPr/>
          </p:nvSpPr>
          <p:spPr bwMode="auto">
            <a:xfrm rot="-2280000">
              <a:off x="2305" y="922"/>
              <a:ext cx="3594" cy="17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11" name="Freeform 10"/>
            <p:cNvSpPr>
              <a:spLocks/>
            </p:cNvSpPr>
            <p:nvPr/>
          </p:nvSpPr>
          <p:spPr bwMode="auto">
            <a:xfrm rot="2100000" flipH="1">
              <a:off x="2828" y="885"/>
              <a:ext cx="3504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12" name="Freeform 11"/>
            <p:cNvSpPr>
              <a:spLocks/>
            </p:cNvSpPr>
            <p:nvPr/>
          </p:nvSpPr>
          <p:spPr bwMode="auto">
            <a:xfrm>
              <a:off x="5221" y="8"/>
              <a:ext cx="1089" cy="22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  <a:moveTo>
                    <a:pt x="0" y="21411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0257" name="Rectangle 12"/>
            <p:cNvSpPr>
              <a:spLocks/>
            </p:cNvSpPr>
            <p:nvPr/>
          </p:nvSpPr>
          <p:spPr bwMode="auto">
            <a:xfrm>
              <a:off x="971" y="3925"/>
              <a:ext cx="5760" cy="432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  <p:sp>
          <p:nvSpPr>
            <p:cNvPr id="4114" name="Freeform 13"/>
            <p:cNvSpPr>
              <a:spLocks/>
            </p:cNvSpPr>
            <p:nvPr/>
          </p:nvSpPr>
          <p:spPr bwMode="auto">
            <a:xfrm>
              <a:off x="2603" y="3971"/>
              <a:ext cx="1737" cy="3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  <a:moveTo>
                    <a:pt x="6143" y="2154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15" name="Freeform 14"/>
            <p:cNvSpPr>
              <a:spLocks/>
            </p:cNvSpPr>
            <p:nvPr/>
          </p:nvSpPr>
          <p:spPr bwMode="auto">
            <a:xfrm>
              <a:off x="971" y="3971"/>
              <a:ext cx="1737" cy="3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  <a:moveTo>
                    <a:pt x="6143" y="2154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16" name="Freeform 15"/>
            <p:cNvSpPr>
              <a:spLocks/>
            </p:cNvSpPr>
            <p:nvPr/>
          </p:nvSpPr>
          <p:spPr bwMode="auto">
            <a:xfrm>
              <a:off x="4715" y="3971"/>
              <a:ext cx="1739" cy="3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  <a:moveTo>
                    <a:pt x="6136" y="2157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17" name="Freeform 16"/>
            <p:cNvSpPr>
              <a:spLocks/>
            </p:cNvSpPr>
            <p:nvPr/>
          </p:nvSpPr>
          <p:spPr bwMode="auto">
            <a:xfrm>
              <a:off x="2891" y="3971"/>
              <a:ext cx="2080" cy="3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  <a:moveTo>
                    <a:pt x="0" y="3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0262" name="Rectangle 17"/>
            <p:cNvSpPr>
              <a:spLocks/>
            </p:cNvSpPr>
            <p:nvPr/>
          </p:nvSpPr>
          <p:spPr bwMode="auto">
            <a:xfrm>
              <a:off x="971" y="3920"/>
              <a:ext cx="5760" cy="432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  <p:sp>
          <p:nvSpPr>
            <p:cNvPr id="4119" name="Freeform 18"/>
            <p:cNvSpPr>
              <a:spLocks/>
            </p:cNvSpPr>
            <p:nvPr/>
          </p:nvSpPr>
          <p:spPr bwMode="auto">
            <a:xfrm>
              <a:off x="3554" y="3933"/>
              <a:ext cx="1036" cy="4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  <a:moveTo>
                    <a:pt x="21412" y="0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20" name="Freeform 19"/>
            <p:cNvSpPr>
              <a:spLocks/>
            </p:cNvSpPr>
            <p:nvPr/>
          </p:nvSpPr>
          <p:spPr bwMode="auto">
            <a:xfrm rot="18900000" flipH="1">
              <a:off x="2457" y="3901"/>
              <a:ext cx="106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21" name="Freeform 20"/>
            <p:cNvSpPr>
              <a:spLocks/>
            </p:cNvSpPr>
            <p:nvPr/>
          </p:nvSpPr>
          <p:spPr bwMode="auto">
            <a:xfrm rot="18900000" flipH="1">
              <a:off x="1737" y="3901"/>
              <a:ext cx="106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22" name="Freeform 21"/>
            <p:cNvSpPr>
              <a:spLocks/>
            </p:cNvSpPr>
            <p:nvPr/>
          </p:nvSpPr>
          <p:spPr bwMode="auto">
            <a:xfrm rot="18900000" flipH="1">
              <a:off x="1002" y="3869"/>
              <a:ext cx="1034" cy="4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23" name="Freeform 22"/>
            <p:cNvSpPr>
              <a:spLocks/>
            </p:cNvSpPr>
            <p:nvPr/>
          </p:nvSpPr>
          <p:spPr bwMode="auto">
            <a:xfrm rot="10800000">
              <a:off x="1547" y="3925"/>
              <a:ext cx="3552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24" name="Freeform 23"/>
            <p:cNvSpPr>
              <a:spLocks/>
            </p:cNvSpPr>
            <p:nvPr/>
          </p:nvSpPr>
          <p:spPr bwMode="auto">
            <a:xfrm rot="10800000">
              <a:off x="1211" y="3925"/>
              <a:ext cx="15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25" name="Freeform 24"/>
            <p:cNvSpPr>
              <a:spLocks/>
            </p:cNvSpPr>
            <p:nvPr/>
          </p:nvSpPr>
          <p:spPr bwMode="auto">
            <a:xfrm rot="10800000">
              <a:off x="4007" y="3973"/>
              <a:ext cx="1332" cy="3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26" name="Freeform 25"/>
            <p:cNvSpPr>
              <a:spLocks/>
            </p:cNvSpPr>
            <p:nvPr/>
          </p:nvSpPr>
          <p:spPr bwMode="auto">
            <a:xfrm rot="10800000">
              <a:off x="4955" y="3925"/>
              <a:ext cx="15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127" name="Freeform 26"/>
            <p:cNvSpPr>
              <a:spLocks/>
            </p:cNvSpPr>
            <p:nvPr/>
          </p:nvSpPr>
          <p:spPr bwMode="auto">
            <a:xfrm rot="10800000">
              <a:off x="4427" y="3925"/>
              <a:ext cx="2304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0272" name="Rectangle 27"/>
            <p:cNvSpPr>
              <a:spLocks/>
            </p:cNvSpPr>
            <p:nvPr/>
          </p:nvSpPr>
          <p:spPr bwMode="auto">
            <a:xfrm>
              <a:off x="971" y="3946"/>
              <a:ext cx="5760" cy="14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9CE157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</p:grpSp>
      <p:sp>
        <p:nvSpPr>
          <p:cNvPr id="4099" name="Rectangle 29"/>
          <p:cNvSpPr>
            <a:spLocks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4100" name="Rectangle 30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ahoma" panose="020B060403050404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Tahoma" panose="020B060403050404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Tahoma" panose="020B060403050404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Tahoma" panose="020B0604030504040204" pitchFamily="34" charset="0"/>
              </a:rPr>
              <a:t>Fifth level</a:t>
            </a:r>
          </a:p>
        </p:txBody>
      </p:sp>
      <p:sp>
        <p:nvSpPr>
          <p:cNvPr id="10245" name="Rectangle 31"/>
          <p:cNvSpPr>
            <a:spLocks/>
          </p:cNvSpPr>
          <p:nvPr/>
        </p:nvSpPr>
        <p:spPr bwMode="auto">
          <a:xfrm>
            <a:off x="3151188" y="6465888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www.drstevealbrecht.com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884" r:id="rId1"/>
    <p:sldLayoutId id="2147495885" r:id="rId2"/>
    <p:sldLayoutId id="2147495886" r:id="rId3"/>
    <p:sldLayoutId id="2147495887" r:id="rId4"/>
    <p:sldLayoutId id="2147495888" r:id="rId5"/>
    <p:sldLayoutId id="2147495889" r:id="rId6"/>
    <p:sldLayoutId id="2147495890" r:id="rId7"/>
    <p:sldLayoutId id="2147495891" r:id="rId8"/>
    <p:sldLayoutId id="2147495892" r:id="rId9"/>
    <p:sldLayoutId id="2147495893" r:id="rId10"/>
    <p:sldLayoutId id="2147495894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9pPr>
    </p:titleStyle>
    <p:bodyStyle>
      <a:lvl1pPr marL="39688" indent="-39688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marL="4460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panose="020B0604030504040204" pitchFamily="34" charset="0"/>
        </a:defRPr>
      </a:lvl2pPr>
      <a:lvl3pPr marL="9032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panose="020B0604030504040204" pitchFamily="34" charset="0"/>
        </a:defRPr>
      </a:lvl3pPr>
      <a:lvl4pPr marL="13604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panose="020B0604030504040204" pitchFamily="34" charset="0"/>
        </a:defRPr>
      </a:lvl4pPr>
      <a:lvl5pPr marL="18176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panose="020B0604030504040204" pitchFamily="34" charset="0"/>
        </a:defRPr>
      </a:lvl5pPr>
      <a:lvl6pPr marL="2274888" algn="l" rtl="0" fontAlgn="base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charset="0"/>
        </a:defRPr>
      </a:lvl6pPr>
      <a:lvl7pPr marL="2732088" algn="l" rtl="0" fontAlgn="base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charset="0"/>
        </a:defRPr>
      </a:lvl7pPr>
      <a:lvl8pPr marL="3189288" algn="l" rtl="0" fontAlgn="base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charset="0"/>
        </a:defRPr>
      </a:lvl8pPr>
      <a:lvl9pPr marL="3646488" algn="l" rtl="0" fontAlgn="base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8"/>
          <p:cNvGrpSpPr>
            <a:grpSpLocks/>
          </p:cNvGrpSpPr>
          <p:nvPr/>
        </p:nvGrpSpPr>
        <p:grpSpPr bwMode="auto">
          <a:xfrm>
            <a:off x="-1541463" y="-9525"/>
            <a:ext cx="10685463" cy="7437438"/>
            <a:chOff x="0" y="0"/>
            <a:chExt cx="6731" cy="4686"/>
          </a:xfrm>
        </p:grpSpPr>
        <p:sp>
          <p:nvSpPr>
            <p:cNvPr id="5126" name="Freeform 1"/>
            <p:cNvSpPr>
              <a:spLocks/>
            </p:cNvSpPr>
            <p:nvPr/>
          </p:nvSpPr>
          <p:spPr bwMode="auto">
            <a:xfrm>
              <a:off x="2603" y="10"/>
              <a:ext cx="1737" cy="43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  <a:moveTo>
                    <a:pt x="6143" y="2154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27" name="Freeform 2"/>
            <p:cNvSpPr>
              <a:spLocks/>
            </p:cNvSpPr>
            <p:nvPr/>
          </p:nvSpPr>
          <p:spPr bwMode="auto">
            <a:xfrm>
              <a:off x="971" y="8"/>
              <a:ext cx="1737" cy="43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  <a:moveTo>
                    <a:pt x="6143" y="2154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28" name="Freeform 3"/>
            <p:cNvSpPr>
              <a:spLocks/>
            </p:cNvSpPr>
            <p:nvPr/>
          </p:nvSpPr>
          <p:spPr bwMode="auto">
            <a:xfrm>
              <a:off x="4715" y="11"/>
              <a:ext cx="1739" cy="43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  <a:moveTo>
                    <a:pt x="6136" y="2157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29" name="Freeform 4"/>
            <p:cNvSpPr>
              <a:spLocks/>
            </p:cNvSpPr>
            <p:nvPr/>
          </p:nvSpPr>
          <p:spPr bwMode="auto">
            <a:xfrm>
              <a:off x="2891" y="6"/>
              <a:ext cx="2080" cy="43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  <a:moveTo>
                    <a:pt x="0" y="3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30" name="Freeform 5"/>
            <p:cNvSpPr>
              <a:spLocks/>
            </p:cNvSpPr>
            <p:nvPr/>
          </p:nvSpPr>
          <p:spPr bwMode="auto">
            <a:xfrm>
              <a:off x="1088" y="112"/>
              <a:ext cx="3504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31" name="Freeform 6"/>
            <p:cNvSpPr>
              <a:spLocks/>
            </p:cNvSpPr>
            <p:nvPr/>
          </p:nvSpPr>
          <p:spPr bwMode="auto">
            <a:xfrm rot="2700000" flipH="1">
              <a:off x="1781" y="781"/>
              <a:ext cx="2544" cy="10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32" name="Freeform 7"/>
            <p:cNvSpPr>
              <a:spLocks/>
            </p:cNvSpPr>
            <p:nvPr/>
          </p:nvSpPr>
          <p:spPr bwMode="auto">
            <a:xfrm>
              <a:off x="1054" y="64"/>
              <a:ext cx="3504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33" name="Freeform 8"/>
            <p:cNvSpPr>
              <a:spLocks/>
            </p:cNvSpPr>
            <p:nvPr/>
          </p:nvSpPr>
          <p:spPr bwMode="auto">
            <a:xfrm rot="-2880000">
              <a:off x="-9" y="1054"/>
              <a:ext cx="3503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34" name="Freeform 9"/>
            <p:cNvSpPr>
              <a:spLocks/>
            </p:cNvSpPr>
            <p:nvPr/>
          </p:nvSpPr>
          <p:spPr bwMode="auto">
            <a:xfrm rot="-2280000">
              <a:off x="2305" y="922"/>
              <a:ext cx="3594" cy="17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35" name="Freeform 10"/>
            <p:cNvSpPr>
              <a:spLocks/>
            </p:cNvSpPr>
            <p:nvPr/>
          </p:nvSpPr>
          <p:spPr bwMode="auto">
            <a:xfrm rot="2100000" flipH="1">
              <a:off x="2828" y="885"/>
              <a:ext cx="3504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36" name="Freeform 11"/>
            <p:cNvSpPr>
              <a:spLocks/>
            </p:cNvSpPr>
            <p:nvPr/>
          </p:nvSpPr>
          <p:spPr bwMode="auto">
            <a:xfrm>
              <a:off x="5221" y="8"/>
              <a:ext cx="1089" cy="22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  <a:moveTo>
                    <a:pt x="0" y="21411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281" name="Rectangle 12"/>
            <p:cNvSpPr>
              <a:spLocks/>
            </p:cNvSpPr>
            <p:nvPr/>
          </p:nvSpPr>
          <p:spPr bwMode="auto">
            <a:xfrm>
              <a:off x="971" y="3925"/>
              <a:ext cx="5760" cy="432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  <p:sp>
          <p:nvSpPr>
            <p:cNvPr id="5138" name="Freeform 13"/>
            <p:cNvSpPr>
              <a:spLocks/>
            </p:cNvSpPr>
            <p:nvPr/>
          </p:nvSpPr>
          <p:spPr bwMode="auto">
            <a:xfrm>
              <a:off x="2603" y="3971"/>
              <a:ext cx="1737" cy="3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  <a:moveTo>
                    <a:pt x="6143" y="2154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39" name="Freeform 14"/>
            <p:cNvSpPr>
              <a:spLocks/>
            </p:cNvSpPr>
            <p:nvPr/>
          </p:nvSpPr>
          <p:spPr bwMode="auto">
            <a:xfrm>
              <a:off x="971" y="3971"/>
              <a:ext cx="1737" cy="3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  <a:moveTo>
                    <a:pt x="6143" y="2154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40" name="Freeform 15"/>
            <p:cNvSpPr>
              <a:spLocks/>
            </p:cNvSpPr>
            <p:nvPr/>
          </p:nvSpPr>
          <p:spPr bwMode="auto">
            <a:xfrm>
              <a:off x="4715" y="3971"/>
              <a:ext cx="1739" cy="3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  <a:moveTo>
                    <a:pt x="6136" y="2157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41" name="Freeform 16"/>
            <p:cNvSpPr>
              <a:spLocks/>
            </p:cNvSpPr>
            <p:nvPr/>
          </p:nvSpPr>
          <p:spPr bwMode="auto">
            <a:xfrm>
              <a:off x="2891" y="3971"/>
              <a:ext cx="2080" cy="3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  <a:moveTo>
                    <a:pt x="0" y="3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286" name="Rectangle 17"/>
            <p:cNvSpPr>
              <a:spLocks/>
            </p:cNvSpPr>
            <p:nvPr/>
          </p:nvSpPr>
          <p:spPr bwMode="auto">
            <a:xfrm>
              <a:off x="971" y="3920"/>
              <a:ext cx="5760" cy="432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  <p:sp>
          <p:nvSpPr>
            <p:cNvPr id="5143" name="Freeform 18"/>
            <p:cNvSpPr>
              <a:spLocks/>
            </p:cNvSpPr>
            <p:nvPr/>
          </p:nvSpPr>
          <p:spPr bwMode="auto">
            <a:xfrm>
              <a:off x="3554" y="3933"/>
              <a:ext cx="1036" cy="4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  <a:moveTo>
                    <a:pt x="21412" y="0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44" name="Freeform 19"/>
            <p:cNvSpPr>
              <a:spLocks/>
            </p:cNvSpPr>
            <p:nvPr/>
          </p:nvSpPr>
          <p:spPr bwMode="auto">
            <a:xfrm rot="18900000" flipH="1">
              <a:off x="2457" y="3901"/>
              <a:ext cx="106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45" name="Freeform 20"/>
            <p:cNvSpPr>
              <a:spLocks/>
            </p:cNvSpPr>
            <p:nvPr/>
          </p:nvSpPr>
          <p:spPr bwMode="auto">
            <a:xfrm rot="18900000" flipH="1">
              <a:off x="1737" y="3901"/>
              <a:ext cx="106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46" name="Freeform 21"/>
            <p:cNvSpPr>
              <a:spLocks/>
            </p:cNvSpPr>
            <p:nvPr/>
          </p:nvSpPr>
          <p:spPr bwMode="auto">
            <a:xfrm rot="18900000" flipH="1">
              <a:off x="1002" y="3869"/>
              <a:ext cx="1034" cy="4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47" name="Freeform 22"/>
            <p:cNvSpPr>
              <a:spLocks/>
            </p:cNvSpPr>
            <p:nvPr/>
          </p:nvSpPr>
          <p:spPr bwMode="auto">
            <a:xfrm rot="10800000">
              <a:off x="1547" y="3925"/>
              <a:ext cx="3552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48" name="Freeform 23"/>
            <p:cNvSpPr>
              <a:spLocks/>
            </p:cNvSpPr>
            <p:nvPr/>
          </p:nvSpPr>
          <p:spPr bwMode="auto">
            <a:xfrm rot="10800000">
              <a:off x="1211" y="3925"/>
              <a:ext cx="15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49" name="Freeform 24"/>
            <p:cNvSpPr>
              <a:spLocks/>
            </p:cNvSpPr>
            <p:nvPr/>
          </p:nvSpPr>
          <p:spPr bwMode="auto">
            <a:xfrm rot="10800000">
              <a:off x="4007" y="3973"/>
              <a:ext cx="1332" cy="3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50" name="Freeform 25"/>
            <p:cNvSpPr>
              <a:spLocks/>
            </p:cNvSpPr>
            <p:nvPr/>
          </p:nvSpPr>
          <p:spPr bwMode="auto">
            <a:xfrm rot="10800000">
              <a:off x="4955" y="3925"/>
              <a:ext cx="15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51" name="Freeform 26"/>
            <p:cNvSpPr>
              <a:spLocks/>
            </p:cNvSpPr>
            <p:nvPr/>
          </p:nvSpPr>
          <p:spPr bwMode="auto">
            <a:xfrm rot="10800000">
              <a:off x="4427" y="3925"/>
              <a:ext cx="2304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296" name="Rectangle 27"/>
            <p:cNvSpPr>
              <a:spLocks/>
            </p:cNvSpPr>
            <p:nvPr/>
          </p:nvSpPr>
          <p:spPr bwMode="auto">
            <a:xfrm>
              <a:off x="971" y="3946"/>
              <a:ext cx="5760" cy="14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9CE157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</p:grpSp>
      <p:sp>
        <p:nvSpPr>
          <p:cNvPr id="5123" name="Rectangle 29"/>
          <p:cNvSpPr>
            <a:spLocks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5124" name="Rectangle 30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1269" name="Rectangle 31"/>
          <p:cNvSpPr>
            <a:spLocks/>
          </p:cNvSpPr>
          <p:nvPr/>
        </p:nvSpPr>
        <p:spPr bwMode="auto">
          <a:xfrm>
            <a:off x="3151188" y="6465888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u="sng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  <a:hlinkClick r:id="rId13"/>
              </a:rPr>
              <a:t>www.drstevealbrecht.com</a:t>
            </a:r>
            <a:endParaRPr lang="en-US" altLang="en-US" sz="1400" u="sng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895" r:id="rId1"/>
    <p:sldLayoutId id="2147495896" r:id="rId2"/>
    <p:sldLayoutId id="2147495897" r:id="rId3"/>
    <p:sldLayoutId id="2147495898" r:id="rId4"/>
    <p:sldLayoutId id="2147495899" r:id="rId5"/>
    <p:sldLayoutId id="2147495900" r:id="rId6"/>
    <p:sldLayoutId id="2147495901" r:id="rId7"/>
    <p:sldLayoutId id="2147495902" r:id="rId8"/>
    <p:sldLayoutId id="2147495903" r:id="rId9"/>
    <p:sldLayoutId id="2147495904" r:id="rId10"/>
    <p:sldLayoutId id="2147495905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+mj-lt"/>
          <a:ea typeface="+mj-ea"/>
          <a:cs typeface="+mj-cs"/>
          <a:sym typeface="Arial Black" panose="020B0A040201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panose="020B0A040201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 Black" charset="0"/>
          <a:ea typeface="ヒラギノ角ゴ ProN W6" charset="0"/>
          <a:cs typeface="ヒラギノ角ゴ ProN W6" charset="0"/>
          <a:sym typeface="Arial Black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85000"/>
        <a:buChar char="•"/>
        <a:defRPr sz="32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FFCC00"/>
        </a:buClr>
        <a:buSzPct val="69000"/>
        <a:buFont typeface="Wingdings" panose="05000000000000000000" pitchFamily="2" charset="2"/>
        <a:buChar char="l"/>
        <a:defRPr sz="28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F98D43"/>
        </a:buClr>
        <a:buSzPct val="64000"/>
        <a:buFont typeface="Wingdings" panose="05000000000000000000" pitchFamily="2" charset="2"/>
        <a:buChar char="l"/>
        <a:defRPr sz="24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9CE157"/>
        </a:buClr>
        <a:buSzPct val="60000"/>
        <a:buFont typeface="Wingdings" panose="05000000000000000000" pitchFamily="2" charset="2"/>
        <a:buChar char="l"/>
        <a:defRPr sz="20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60000"/>
        <a:buFont typeface="Wingdings" panose="05000000000000000000" pitchFamily="2" charset="2"/>
        <a:buChar char="l"/>
        <a:defRPr sz="2000">
          <a:solidFill>
            <a:srgbClr val="FFCC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2000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2000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2000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66"/>
        </a:buClr>
        <a:buSzPct val="60000"/>
        <a:buFont typeface="Wingdings" charset="2"/>
        <a:buChar char="l"/>
        <a:defRPr sz="2000">
          <a:solidFill>
            <a:srgbClr val="FFCC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447800" y="1095375"/>
            <a:ext cx="7239000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676400" y="4160838"/>
            <a:ext cx="6400800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ahoma" panose="020B060403050404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Tahoma" panose="020B060403050404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Tahoma" panose="020B060403050404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Tahoma" panose="020B0604030504040204" pitchFamily="34" charset="0"/>
              </a:rPr>
              <a:t>Fifth level</a:t>
            </a:r>
          </a:p>
        </p:txBody>
      </p:sp>
      <p:sp>
        <p:nvSpPr>
          <p:cNvPr id="12292" name="Rectangle 3"/>
          <p:cNvSpPr>
            <a:spLocks/>
          </p:cNvSpPr>
          <p:nvPr/>
        </p:nvSpPr>
        <p:spPr bwMode="auto">
          <a:xfrm>
            <a:off x="3124200" y="6477000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www.drstevealbrecht.com</a:t>
            </a:r>
          </a:p>
        </p:txBody>
      </p:sp>
      <p:sp>
        <p:nvSpPr>
          <p:cNvPr id="1843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4770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83A6BFE-F083-42AA-A679-981299887A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906" r:id="rId1"/>
    <p:sldLayoutId id="2147495907" r:id="rId2"/>
    <p:sldLayoutId id="2147495908" r:id="rId3"/>
    <p:sldLayoutId id="2147495909" r:id="rId4"/>
    <p:sldLayoutId id="2147495910" r:id="rId5"/>
    <p:sldLayoutId id="2147495911" r:id="rId6"/>
    <p:sldLayoutId id="2147495912" r:id="rId7"/>
    <p:sldLayoutId id="2147495913" r:id="rId8"/>
    <p:sldLayoutId id="2147495914" r:id="rId9"/>
    <p:sldLayoutId id="2147495915" r:id="rId10"/>
    <p:sldLayoutId id="2147495916" r:id="rId11"/>
  </p:sldLayoutIdLst>
  <p:transition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9pPr>
    </p:titleStyle>
    <p:bodyStyle>
      <a:lvl1pPr marL="39688" indent="-39688" algn="ctr" rtl="0" eaLnBrk="0" fontAlgn="base" hangingPunct="0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marL="446088" indent="11113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panose="020B0604030504040204" pitchFamily="34" charset="0"/>
        </a:defRPr>
      </a:lvl2pPr>
      <a:lvl3pPr marL="903288" indent="11113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panose="020B0604030504040204" pitchFamily="34" charset="0"/>
        </a:defRPr>
      </a:lvl3pPr>
      <a:lvl4pPr marL="1360488" indent="11113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panose="020B0604030504040204" pitchFamily="34" charset="0"/>
        </a:defRPr>
      </a:lvl4pPr>
      <a:lvl5pPr marL="1817688" indent="11113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panose="020B0604030504040204" pitchFamily="34" charset="0"/>
        </a:defRPr>
      </a:lvl5pPr>
      <a:lvl6pPr marL="2274888" algn="ctr" rtl="0" fontAlgn="base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charset="0"/>
        </a:defRPr>
      </a:lvl6pPr>
      <a:lvl7pPr marL="2732088" algn="ctr" rtl="0" fontAlgn="base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charset="0"/>
        </a:defRPr>
      </a:lvl7pPr>
      <a:lvl8pPr marL="3189288" algn="ctr" rtl="0" fontAlgn="base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charset="0"/>
        </a:defRPr>
      </a:lvl8pPr>
      <a:lvl9pPr marL="3646488" algn="ctr" rtl="0" fontAlgn="base">
        <a:spcBef>
          <a:spcPts val="7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8"/>
          <p:cNvGrpSpPr>
            <a:grpSpLocks/>
          </p:cNvGrpSpPr>
          <p:nvPr/>
        </p:nvGrpSpPr>
        <p:grpSpPr bwMode="auto">
          <a:xfrm>
            <a:off x="-1541463" y="-9525"/>
            <a:ext cx="10685463" cy="7437438"/>
            <a:chOff x="0" y="0"/>
            <a:chExt cx="6731" cy="4686"/>
          </a:xfrm>
        </p:grpSpPr>
        <p:sp>
          <p:nvSpPr>
            <p:cNvPr id="7174" name="Freeform 1"/>
            <p:cNvSpPr>
              <a:spLocks/>
            </p:cNvSpPr>
            <p:nvPr/>
          </p:nvSpPr>
          <p:spPr bwMode="auto">
            <a:xfrm>
              <a:off x="2603" y="10"/>
              <a:ext cx="1737" cy="43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  <a:moveTo>
                    <a:pt x="6143" y="2154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75" name="Freeform 2"/>
            <p:cNvSpPr>
              <a:spLocks/>
            </p:cNvSpPr>
            <p:nvPr/>
          </p:nvSpPr>
          <p:spPr bwMode="auto">
            <a:xfrm>
              <a:off x="971" y="8"/>
              <a:ext cx="1737" cy="43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  <a:moveTo>
                    <a:pt x="6143" y="2154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76" name="Freeform 3"/>
            <p:cNvSpPr>
              <a:spLocks/>
            </p:cNvSpPr>
            <p:nvPr/>
          </p:nvSpPr>
          <p:spPr bwMode="auto">
            <a:xfrm>
              <a:off x="4715" y="11"/>
              <a:ext cx="1739" cy="43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  <a:moveTo>
                    <a:pt x="6136" y="2157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77" name="Freeform 4"/>
            <p:cNvSpPr>
              <a:spLocks/>
            </p:cNvSpPr>
            <p:nvPr/>
          </p:nvSpPr>
          <p:spPr bwMode="auto">
            <a:xfrm>
              <a:off x="2891" y="6"/>
              <a:ext cx="2080" cy="43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  <a:moveTo>
                    <a:pt x="0" y="3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78" name="Freeform 5"/>
            <p:cNvSpPr>
              <a:spLocks/>
            </p:cNvSpPr>
            <p:nvPr/>
          </p:nvSpPr>
          <p:spPr bwMode="auto">
            <a:xfrm>
              <a:off x="1088" y="112"/>
              <a:ext cx="3504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79" name="Freeform 6"/>
            <p:cNvSpPr>
              <a:spLocks/>
            </p:cNvSpPr>
            <p:nvPr/>
          </p:nvSpPr>
          <p:spPr bwMode="auto">
            <a:xfrm rot="2700000" flipH="1">
              <a:off x="1781" y="781"/>
              <a:ext cx="2544" cy="10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80" name="Freeform 7"/>
            <p:cNvSpPr>
              <a:spLocks/>
            </p:cNvSpPr>
            <p:nvPr/>
          </p:nvSpPr>
          <p:spPr bwMode="auto">
            <a:xfrm>
              <a:off x="1054" y="64"/>
              <a:ext cx="3504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81" name="Freeform 8"/>
            <p:cNvSpPr>
              <a:spLocks/>
            </p:cNvSpPr>
            <p:nvPr/>
          </p:nvSpPr>
          <p:spPr bwMode="auto">
            <a:xfrm rot="-2880000">
              <a:off x="-9" y="1054"/>
              <a:ext cx="3503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7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82" name="Freeform 9"/>
            <p:cNvSpPr>
              <a:spLocks/>
            </p:cNvSpPr>
            <p:nvPr/>
          </p:nvSpPr>
          <p:spPr bwMode="auto">
            <a:xfrm rot="-2280000">
              <a:off x="2305" y="922"/>
              <a:ext cx="3594" cy="17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93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83" name="Freeform 10"/>
            <p:cNvSpPr>
              <a:spLocks/>
            </p:cNvSpPr>
            <p:nvPr/>
          </p:nvSpPr>
          <p:spPr bwMode="auto">
            <a:xfrm rot="2100000" flipH="1">
              <a:off x="2828" y="885"/>
              <a:ext cx="3504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21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84" name="Freeform 11"/>
            <p:cNvSpPr>
              <a:spLocks/>
            </p:cNvSpPr>
            <p:nvPr/>
          </p:nvSpPr>
          <p:spPr bwMode="auto">
            <a:xfrm>
              <a:off x="5221" y="8"/>
              <a:ext cx="1089" cy="22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411"/>
                  </a:moveTo>
                  <a:cubicBezTo>
                    <a:pt x="8688" y="9415"/>
                    <a:pt x="17157" y="3564"/>
                    <a:pt x="20430" y="0"/>
                  </a:cubicBezTo>
                  <a:cubicBezTo>
                    <a:pt x="20430" y="0"/>
                    <a:pt x="21005" y="0"/>
                    <a:pt x="21600" y="0"/>
                  </a:cubicBezTo>
                  <a:cubicBezTo>
                    <a:pt x="11207" y="7884"/>
                    <a:pt x="3590" y="17516"/>
                    <a:pt x="734" y="21600"/>
                  </a:cubicBezTo>
                  <a:lnTo>
                    <a:pt x="0" y="21411"/>
                  </a:lnTo>
                  <a:close/>
                  <a:moveTo>
                    <a:pt x="0" y="21411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3329" name="Rectangle 12"/>
            <p:cNvSpPr>
              <a:spLocks/>
            </p:cNvSpPr>
            <p:nvPr/>
          </p:nvSpPr>
          <p:spPr bwMode="auto">
            <a:xfrm>
              <a:off x="971" y="3925"/>
              <a:ext cx="5760" cy="432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  <p:sp>
          <p:nvSpPr>
            <p:cNvPr id="7186" name="Freeform 13"/>
            <p:cNvSpPr>
              <a:spLocks/>
            </p:cNvSpPr>
            <p:nvPr/>
          </p:nvSpPr>
          <p:spPr bwMode="auto">
            <a:xfrm>
              <a:off x="2603" y="3971"/>
              <a:ext cx="1737" cy="3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  <a:moveTo>
                    <a:pt x="6143" y="2154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87" name="Freeform 14"/>
            <p:cNvSpPr>
              <a:spLocks/>
            </p:cNvSpPr>
            <p:nvPr/>
          </p:nvSpPr>
          <p:spPr bwMode="auto">
            <a:xfrm>
              <a:off x="971" y="3971"/>
              <a:ext cx="1737" cy="3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43" y="21545"/>
                  </a:moveTo>
                  <a:lnTo>
                    <a:pt x="21600" y="21600"/>
                  </a:lnTo>
                  <a:lnTo>
                    <a:pt x="6516" y="0"/>
                  </a:lnTo>
                  <a:lnTo>
                    <a:pt x="0" y="35"/>
                  </a:lnTo>
                  <a:lnTo>
                    <a:pt x="6143" y="21545"/>
                  </a:lnTo>
                  <a:close/>
                  <a:moveTo>
                    <a:pt x="6143" y="2154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88" name="Freeform 15"/>
            <p:cNvSpPr>
              <a:spLocks/>
            </p:cNvSpPr>
            <p:nvPr/>
          </p:nvSpPr>
          <p:spPr bwMode="auto">
            <a:xfrm>
              <a:off x="4715" y="3971"/>
              <a:ext cx="1739" cy="3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136" y="21576"/>
                  </a:moveTo>
                  <a:lnTo>
                    <a:pt x="21600" y="21600"/>
                  </a:lnTo>
                  <a:lnTo>
                    <a:pt x="6509" y="0"/>
                  </a:lnTo>
                  <a:lnTo>
                    <a:pt x="0" y="34"/>
                  </a:lnTo>
                  <a:lnTo>
                    <a:pt x="6136" y="21576"/>
                  </a:lnTo>
                  <a:close/>
                  <a:moveTo>
                    <a:pt x="6136" y="2157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89" name="Freeform 16"/>
            <p:cNvSpPr>
              <a:spLocks/>
            </p:cNvSpPr>
            <p:nvPr/>
          </p:nvSpPr>
          <p:spPr bwMode="auto">
            <a:xfrm>
              <a:off x="2891" y="3971"/>
              <a:ext cx="2080" cy="3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5"/>
                  </a:moveTo>
                  <a:lnTo>
                    <a:pt x="19419" y="21600"/>
                  </a:lnTo>
                  <a:lnTo>
                    <a:pt x="21600" y="21600"/>
                  </a:lnTo>
                  <a:lnTo>
                    <a:pt x="10727" y="0"/>
                  </a:lnTo>
                  <a:lnTo>
                    <a:pt x="0" y="35"/>
                  </a:lnTo>
                  <a:close/>
                  <a:moveTo>
                    <a:pt x="0" y="35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3334" name="Rectangle 17"/>
            <p:cNvSpPr>
              <a:spLocks/>
            </p:cNvSpPr>
            <p:nvPr/>
          </p:nvSpPr>
          <p:spPr bwMode="auto">
            <a:xfrm>
              <a:off x="971" y="3920"/>
              <a:ext cx="5760" cy="432"/>
            </a:xfrm>
            <a:prstGeom prst="rect">
              <a:avLst/>
            </a:prstGeom>
            <a:solidFill>
              <a:srgbClr val="000066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  <p:sp>
          <p:nvSpPr>
            <p:cNvPr id="7191" name="Freeform 18"/>
            <p:cNvSpPr>
              <a:spLocks/>
            </p:cNvSpPr>
            <p:nvPr/>
          </p:nvSpPr>
          <p:spPr bwMode="auto">
            <a:xfrm>
              <a:off x="3554" y="3933"/>
              <a:ext cx="1036" cy="4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412" y="0"/>
                  </a:moveTo>
                  <a:cubicBezTo>
                    <a:pt x="10592" y="8177"/>
                    <a:pt x="3482" y="17846"/>
                    <a:pt x="0" y="21446"/>
                  </a:cubicBezTo>
                  <a:cubicBezTo>
                    <a:pt x="0" y="21446"/>
                    <a:pt x="250" y="21497"/>
                    <a:pt x="500" y="21600"/>
                  </a:cubicBezTo>
                  <a:cubicBezTo>
                    <a:pt x="4941" y="16509"/>
                    <a:pt x="14761" y="5400"/>
                    <a:pt x="21600" y="823"/>
                  </a:cubicBezTo>
                  <a:lnTo>
                    <a:pt x="21412" y="0"/>
                  </a:lnTo>
                  <a:close/>
                  <a:moveTo>
                    <a:pt x="21412" y="0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92" name="Freeform 19"/>
            <p:cNvSpPr>
              <a:spLocks/>
            </p:cNvSpPr>
            <p:nvPr/>
          </p:nvSpPr>
          <p:spPr bwMode="auto">
            <a:xfrm rot="18900000" flipH="1">
              <a:off x="2457" y="3901"/>
              <a:ext cx="106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93" name="Freeform 20"/>
            <p:cNvSpPr>
              <a:spLocks/>
            </p:cNvSpPr>
            <p:nvPr/>
          </p:nvSpPr>
          <p:spPr bwMode="auto">
            <a:xfrm rot="18900000" flipH="1">
              <a:off x="1737" y="3901"/>
              <a:ext cx="106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94" name="Freeform 21"/>
            <p:cNvSpPr>
              <a:spLocks/>
            </p:cNvSpPr>
            <p:nvPr/>
          </p:nvSpPr>
          <p:spPr bwMode="auto">
            <a:xfrm rot="18900000" flipH="1">
              <a:off x="1002" y="3869"/>
              <a:ext cx="1034" cy="4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95" name="Freeform 22"/>
            <p:cNvSpPr>
              <a:spLocks/>
            </p:cNvSpPr>
            <p:nvPr/>
          </p:nvSpPr>
          <p:spPr bwMode="auto">
            <a:xfrm rot="10800000">
              <a:off x="1547" y="3925"/>
              <a:ext cx="3552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96" name="Freeform 23"/>
            <p:cNvSpPr>
              <a:spLocks/>
            </p:cNvSpPr>
            <p:nvPr/>
          </p:nvSpPr>
          <p:spPr bwMode="auto">
            <a:xfrm rot="10800000">
              <a:off x="1211" y="3925"/>
              <a:ext cx="15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97" name="Freeform 24"/>
            <p:cNvSpPr>
              <a:spLocks/>
            </p:cNvSpPr>
            <p:nvPr/>
          </p:nvSpPr>
          <p:spPr bwMode="auto">
            <a:xfrm rot="10800000">
              <a:off x="4007" y="3973"/>
              <a:ext cx="1332" cy="3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98" name="Freeform 25"/>
            <p:cNvSpPr>
              <a:spLocks/>
            </p:cNvSpPr>
            <p:nvPr/>
          </p:nvSpPr>
          <p:spPr bwMode="auto">
            <a:xfrm rot="10800000">
              <a:off x="4955" y="3925"/>
              <a:ext cx="15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199" name="Freeform 26"/>
            <p:cNvSpPr>
              <a:spLocks/>
            </p:cNvSpPr>
            <p:nvPr/>
          </p:nvSpPr>
          <p:spPr bwMode="auto">
            <a:xfrm rot="10800000">
              <a:off x="4427" y="3925"/>
              <a:ext cx="2304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0816"/>
                  </a:moveTo>
                  <a:cubicBezTo>
                    <a:pt x="9365" y="9331"/>
                    <a:pt x="17877" y="3290"/>
                    <a:pt x="21505" y="0"/>
                  </a:cubicBezTo>
                  <a:lnTo>
                    <a:pt x="21600" y="492"/>
                  </a:lnTo>
                  <a:cubicBezTo>
                    <a:pt x="18031" y="4098"/>
                    <a:pt x="8299" y="10747"/>
                    <a:pt x="91" y="21600"/>
                  </a:cubicBezTo>
                  <a:lnTo>
                    <a:pt x="0" y="20816"/>
                  </a:lnTo>
                  <a:close/>
                  <a:moveTo>
                    <a:pt x="0" y="20816"/>
                  </a:moveTo>
                </a:path>
              </a:pathLst>
            </a:custGeom>
            <a:gradFill rotWithShape="0">
              <a:gsLst>
                <a:gs pos="0">
                  <a:srgbClr val="000066"/>
                </a:gs>
                <a:gs pos="50000">
                  <a:srgbClr val="000066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3344" name="Rectangle 27"/>
            <p:cNvSpPr>
              <a:spLocks/>
            </p:cNvSpPr>
            <p:nvPr/>
          </p:nvSpPr>
          <p:spPr bwMode="auto">
            <a:xfrm>
              <a:off x="971" y="3946"/>
              <a:ext cx="5760" cy="14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9CE157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pitchFamily="18" charset="0"/>
                  <a:ea typeface="ヒラギノ明朝 ProN W3" charset="0"/>
                  <a:cs typeface="ヒラギノ明朝 ProN W3" charset="0"/>
                  <a:sym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</p:grpSp>
      <p:sp>
        <p:nvSpPr>
          <p:cNvPr id="7171" name="Rectangle 29"/>
          <p:cNvSpPr>
            <a:spLocks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7172" name="Rectangle 30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3317" name="Rectangle 31"/>
          <p:cNvSpPr>
            <a:spLocks/>
          </p:cNvSpPr>
          <p:nvPr/>
        </p:nvSpPr>
        <p:spPr bwMode="auto">
          <a:xfrm>
            <a:off x="3151188" y="6465888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www.drstevealbrecht.com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917" r:id="rId1"/>
    <p:sldLayoutId id="2147495918" r:id="rId2"/>
    <p:sldLayoutId id="2147495919" r:id="rId3"/>
    <p:sldLayoutId id="2147495920" r:id="rId4"/>
    <p:sldLayoutId id="2147495921" r:id="rId5"/>
    <p:sldLayoutId id="2147495922" r:id="rId6"/>
    <p:sldLayoutId id="2147495923" r:id="rId7"/>
    <p:sldLayoutId id="2147495924" r:id="rId8"/>
    <p:sldLayoutId id="2147495925" r:id="rId9"/>
    <p:sldLayoutId id="2147495926" r:id="rId10"/>
    <p:sldLayoutId id="2147495927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9pPr>
    </p:titleStyle>
    <p:bodyStyle>
      <a:lvl1pPr marL="39688" indent="-39688" algn="l" rtl="0" eaLnBrk="0" fontAlgn="base" hangingPunct="0">
        <a:spcBef>
          <a:spcPts val="700"/>
        </a:spcBef>
        <a:spcAft>
          <a:spcPct val="0"/>
        </a:spcAft>
        <a:defRPr sz="3200">
          <a:solidFill>
            <a:srgbClr val="FFFF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46088" indent="11113" algn="l" rtl="0" eaLnBrk="0" fontAlgn="base" hangingPunct="0">
        <a:spcBef>
          <a:spcPts val="600"/>
        </a:spcBef>
        <a:spcAft>
          <a:spcPct val="0"/>
        </a:spcAft>
        <a:defRPr sz="2800">
          <a:solidFill>
            <a:srgbClr val="FFFF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903288" indent="11113" algn="l" rtl="0" eaLnBrk="0" fontAlgn="base" hangingPunct="0">
        <a:spcBef>
          <a:spcPts val="600"/>
        </a:spcBef>
        <a:spcAft>
          <a:spcPct val="0"/>
        </a:spcAft>
        <a:defRPr sz="2400">
          <a:solidFill>
            <a:srgbClr val="FFFF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360488" indent="11113" algn="l" rtl="0" eaLnBrk="0" fontAlgn="base" hangingPunct="0">
        <a:spcBef>
          <a:spcPts val="500"/>
        </a:spcBef>
        <a:spcAft>
          <a:spcPct val="0"/>
        </a:spcAft>
        <a:defRPr sz="2000">
          <a:solidFill>
            <a:srgbClr val="FFFF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817688" indent="11113" algn="l" rtl="0" eaLnBrk="0" fontAlgn="base" hangingPunct="0">
        <a:spcBef>
          <a:spcPts val="500"/>
        </a:spcBef>
        <a:spcAft>
          <a:spcPct val="0"/>
        </a:spcAft>
        <a:defRPr sz="2000">
          <a:solidFill>
            <a:srgbClr val="FFFF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74888" algn="l" rtl="0" fontAlgn="base">
        <a:spcBef>
          <a:spcPts val="500"/>
        </a:spcBef>
        <a:spcAft>
          <a:spcPct val="0"/>
        </a:spcAft>
        <a:defRPr sz="2000">
          <a:solidFill>
            <a:srgbClr val="FFFF00"/>
          </a:solidFill>
          <a:latin typeface="+mn-lt"/>
          <a:ea typeface="+mn-ea"/>
          <a:cs typeface="+mn-cs"/>
          <a:sym typeface="Arial" charset="0"/>
        </a:defRPr>
      </a:lvl6pPr>
      <a:lvl7pPr marL="2732088" algn="l" rtl="0" fontAlgn="base">
        <a:spcBef>
          <a:spcPts val="500"/>
        </a:spcBef>
        <a:spcAft>
          <a:spcPct val="0"/>
        </a:spcAft>
        <a:defRPr sz="2000">
          <a:solidFill>
            <a:srgbClr val="FFFF00"/>
          </a:solidFill>
          <a:latin typeface="+mn-lt"/>
          <a:ea typeface="+mn-ea"/>
          <a:cs typeface="+mn-cs"/>
          <a:sym typeface="Arial" charset="0"/>
        </a:defRPr>
      </a:lvl7pPr>
      <a:lvl8pPr marL="3189288" algn="l" rtl="0" fontAlgn="base">
        <a:spcBef>
          <a:spcPts val="500"/>
        </a:spcBef>
        <a:spcAft>
          <a:spcPct val="0"/>
        </a:spcAft>
        <a:defRPr sz="2000">
          <a:solidFill>
            <a:srgbClr val="FFFF00"/>
          </a:solidFill>
          <a:latin typeface="+mn-lt"/>
          <a:ea typeface="+mn-ea"/>
          <a:cs typeface="+mn-cs"/>
          <a:sym typeface="Arial" charset="0"/>
        </a:defRPr>
      </a:lvl8pPr>
      <a:lvl9pPr marL="3646488" algn="l" rtl="0" fontAlgn="base">
        <a:spcBef>
          <a:spcPts val="500"/>
        </a:spcBef>
        <a:spcAft>
          <a:spcPct val="0"/>
        </a:spcAft>
        <a:defRPr sz="2000">
          <a:solidFill>
            <a:srgbClr val="FFFF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ahoma" panose="020B060403050404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Tahoma" panose="020B060403050404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Tahoma" panose="020B060403050404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Tahoma" panose="020B060403050404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28" r:id="rId1"/>
    <p:sldLayoutId id="2147495929" r:id="rId2"/>
    <p:sldLayoutId id="2147495930" r:id="rId3"/>
    <p:sldLayoutId id="2147495931" r:id="rId4"/>
    <p:sldLayoutId id="2147495932" r:id="rId5"/>
    <p:sldLayoutId id="2147495933" r:id="rId6"/>
    <p:sldLayoutId id="2147495934" r:id="rId7"/>
    <p:sldLayoutId id="2147495935" r:id="rId8"/>
    <p:sldLayoutId id="2147495936" r:id="rId9"/>
    <p:sldLayoutId id="2147495937" r:id="rId10"/>
    <p:sldLayoutId id="2147495938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panose="020B060403050404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ahoma" charset="0"/>
          <a:ea typeface="ヒラギノ角ゴ ProN W3" charset="0"/>
          <a:cs typeface="ヒラギノ角ゴ ProN W3" charset="0"/>
          <a:sym typeface="Tahoma" charset="0"/>
        </a:defRPr>
      </a:lvl9pPr>
    </p:titleStyle>
    <p:bodyStyle>
      <a:lvl1pPr marL="39688" indent="-39688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marL="4460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Tahoma" panose="020B0604030504040204" pitchFamily="34" charset="0"/>
        </a:defRPr>
      </a:lvl2pPr>
      <a:lvl3pPr marL="9032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Tahoma" panose="020B0604030504040204" pitchFamily="34" charset="0"/>
        </a:defRPr>
      </a:lvl3pPr>
      <a:lvl4pPr marL="13604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Tahoma" panose="020B0604030504040204" pitchFamily="34" charset="0"/>
        </a:defRPr>
      </a:lvl4pPr>
      <a:lvl5pPr marL="1817688" indent="11113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Tahoma" panose="020B0604030504040204" pitchFamily="34" charset="0"/>
        </a:defRPr>
      </a:lvl5pPr>
      <a:lvl6pPr marL="2274888" algn="l" rtl="0" fontAlgn="base">
        <a:spcBef>
          <a:spcPts val="7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Tahoma" charset="0"/>
        </a:defRPr>
      </a:lvl6pPr>
      <a:lvl7pPr marL="2732088" algn="l" rtl="0" fontAlgn="base">
        <a:spcBef>
          <a:spcPts val="7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Tahoma" charset="0"/>
        </a:defRPr>
      </a:lvl7pPr>
      <a:lvl8pPr marL="3189288" algn="l" rtl="0" fontAlgn="base">
        <a:spcBef>
          <a:spcPts val="7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Tahoma" charset="0"/>
        </a:defRPr>
      </a:lvl8pPr>
      <a:lvl9pPr marL="3646488" algn="l" rtl="0" fontAlgn="base">
        <a:spcBef>
          <a:spcPts val="7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4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8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>
            <p:ph type="title"/>
          </p:nvPr>
        </p:nvSpPr>
        <p:spPr>
          <a:xfrm>
            <a:off x="169863" y="100013"/>
            <a:ext cx="8737600" cy="1828800"/>
          </a:xfrm>
        </p:spPr>
        <p:txBody>
          <a:bodyPr rIns="35278"/>
          <a:lstStyle/>
          <a:p>
            <a:pPr indent="0" eaLnBrk="1" hangingPunct="1"/>
            <a:r>
              <a:rPr lang="en-US" altLang="en-US" sz="3200" dirty="0" smtClean="0"/>
              <a:t>Dealing with Challenging </a:t>
            </a:r>
            <a:r>
              <a:rPr lang="en-US" altLang="en-US" sz="3200" dirty="0" smtClean="0"/>
              <a:t>Patrons:</a:t>
            </a:r>
            <a:br>
              <a:rPr lang="en-US" altLang="en-US" sz="3200" dirty="0" smtClean="0"/>
            </a:br>
            <a:r>
              <a:rPr lang="en-US" altLang="en-US" sz="3200" dirty="0" smtClean="0"/>
              <a:t>Safety and Security In Our Libraries</a:t>
            </a:r>
            <a:endParaRPr lang="en-US" altLang="en-US" sz="3200" dirty="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7600" y="4411663"/>
            <a:ext cx="7235825" cy="2065337"/>
          </a:xfrm>
        </p:spPr>
        <p:txBody>
          <a:bodyPr rIns="35278"/>
          <a:lstStyle/>
          <a:p>
            <a:pPr marL="340082" indent="-304804" algn="ctr" eaLnBrk="1" hangingPunct="1">
              <a:lnSpc>
                <a:spcPct val="50000"/>
              </a:lnSpc>
              <a:spcBef>
                <a:spcPct val="0"/>
              </a:spcBef>
              <a:defRPr/>
            </a:pPr>
            <a:endParaRPr lang="en-US" altLang="en-US" sz="1778" dirty="0"/>
          </a:p>
          <a:p>
            <a:pPr marL="340082" indent="-304804" algn="ctr" eaLnBrk="1" hangingPunct="1">
              <a:lnSpc>
                <a:spcPct val="50000"/>
              </a:lnSpc>
              <a:spcBef>
                <a:spcPts val="1333"/>
              </a:spcBef>
              <a:defRPr/>
            </a:pPr>
            <a:endParaRPr lang="en-US" altLang="en-US" sz="2133" dirty="0"/>
          </a:p>
          <a:p>
            <a:pPr marL="340082" indent="-304804" algn="ctr" eaLnBrk="1" hangingPunct="1">
              <a:lnSpc>
                <a:spcPct val="50000"/>
              </a:lnSpc>
              <a:spcBef>
                <a:spcPts val="1333"/>
              </a:spcBef>
              <a:defRPr/>
            </a:pPr>
            <a:r>
              <a:rPr lang="en-US" altLang="en-US" sz="2133" dirty="0" smtClean="0"/>
              <a:t>Dr</a:t>
            </a:r>
            <a:r>
              <a:rPr lang="en-US" altLang="en-US" sz="2133" dirty="0"/>
              <a:t>. Steve Albrecht, PHR, CPP, </a:t>
            </a:r>
            <a:r>
              <a:rPr lang="en-US" altLang="en-US" sz="2133" dirty="0" smtClean="0"/>
              <a:t>BCC, CTM</a:t>
            </a:r>
            <a:endParaRPr lang="en-US" altLang="en-US" sz="2133" dirty="0"/>
          </a:p>
          <a:p>
            <a:pPr marL="340082" indent="-304804" algn="ctr" eaLnBrk="1" hangingPunct="1">
              <a:lnSpc>
                <a:spcPct val="50000"/>
              </a:lnSpc>
              <a:spcBef>
                <a:spcPts val="1333"/>
              </a:spcBef>
              <a:defRPr/>
            </a:pPr>
            <a:r>
              <a:rPr lang="en-US" altLang="en-US" sz="2133" dirty="0" smtClean="0"/>
              <a:t>Monument, CO</a:t>
            </a:r>
            <a:endParaRPr lang="en-US" altLang="en-US" sz="2133" dirty="0"/>
          </a:p>
          <a:p>
            <a:pPr marL="340082" indent="-304804" algn="ctr" eaLnBrk="1" hangingPunct="1">
              <a:lnSpc>
                <a:spcPct val="50000"/>
              </a:lnSpc>
              <a:spcBef>
                <a:spcPts val="1333"/>
              </a:spcBef>
              <a:defRPr/>
            </a:pPr>
            <a:r>
              <a:rPr lang="en-US" altLang="en-US" sz="2133" dirty="0" smtClean="0"/>
              <a:t>866-261-5150</a:t>
            </a:r>
            <a:endParaRPr lang="en-US" altLang="en-US" sz="2133" dirty="0"/>
          </a:p>
          <a:p>
            <a:pPr marL="340082" indent="-304804" algn="ctr" eaLnBrk="1" hangingPunct="1">
              <a:lnSpc>
                <a:spcPct val="50000"/>
              </a:lnSpc>
              <a:spcBef>
                <a:spcPts val="1333"/>
              </a:spcBef>
              <a:defRPr/>
            </a:pPr>
            <a:r>
              <a:rPr lang="en-US" altLang="en-US" sz="2133" dirty="0" smtClean="0"/>
              <a:t>DrSteve@DrSteveAlbrecht.com</a:t>
            </a:r>
            <a:endParaRPr lang="en-US" altLang="en-US" sz="2133" dirty="0"/>
          </a:p>
        </p:txBody>
      </p:sp>
      <p:pic>
        <p:nvPicPr>
          <p:cNvPr id="6656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1300"/>
            <a:ext cx="25050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63" y="1511300"/>
            <a:ext cx="25050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406" y="2394744"/>
            <a:ext cx="3457575" cy="1914525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5169" y="228600"/>
            <a:ext cx="7772400" cy="638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556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Tough Situations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66775"/>
            <a:ext cx="8382000" cy="5686425"/>
          </a:xfrm>
        </p:spPr>
        <p:txBody>
          <a:bodyPr/>
          <a:lstStyle/>
          <a:p>
            <a:pPr marL="304804" indent="-304804"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latin typeface="Tahoma" panose="020B0604030504040204" pitchFamily="34" charset="0"/>
              </a:rPr>
              <a:t>Entitled, angry, threatening, or eccentric </a:t>
            </a:r>
            <a:r>
              <a:rPr lang="en-US" altLang="en-US" sz="2133" dirty="0" smtClean="0">
                <a:solidFill>
                  <a:schemeClr val="tx1"/>
                </a:solidFill>
                <a:latin typeface="Tahoma" panose="020B0604030504040204" pitchFamily="34" charset="0"/>
              </a:rPr>
              <a:t>patrons.</a:t>
            </a:r>
            <a:endParaRPr lang="en-US" altLang="en-US" sz="2133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304804" indent="-304804"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2133" dirty="0" smtClean="0">
                <a:solidFill>
                  <a:schemeClr val="tx1"/>
                </a:solidFill>
                <a:latin typeface="Tahoma" panose="020B0604030504040204" pitchFamily="34" charset="0"/>
              </a:rPr>
              <a:t>Service animals versus comfort animals </a:t>
            </a:r>
          </a:p>
          <a:p>
            <a:pPr marL="304804" indent="-304804"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2133" dirty="0" smtClean="0">
                <a:solidFill>
                  <a:schemeClr val="tx1"/>
                </a:solidFill>
                <a:latin typeface="Tahoma" panose="020B0604030504040204" pitchFamily="34" charset="0"/>
              </a:rPr>
              <a:t>Unruly </a:t>
            </a:r>
            <a:r>
              <a:rPr lang="en-US" altLang="en-US" sz="2133" dirty="0">
                <a:solidFill>
                  <a:schemeClr val="tx1"/>
                </a:solidFill>
                <a:latin typeface="Tahoma" panose="020B0604030504040204" pitchFamily="34" charset="0"/>
              </a:rPr>
              <a:t>children and teenagers (or their parents).</a:t>
            </a:r>
          </a:p>
          <a:p>
            <a:pPr marL="304804" indent="-304804"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latin typeface="Tahoma" panose="020B0604030504040204" pitchFamily="34" charset="0"/>
              </a:rPr>
              <a:t>Stalking or sexual behaviors by patrons.</a:t>
            </a:r>
          </a:p>
          <a:p>
            <a:pPr marL="304804" indent="-304804"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latin typeface="Tahoma" panose="020B0604030504040204" pitchFamily="34" charset="0"/>
              </a:rPr>
              <a:t>Domestic violence comes to the library.</a:t>
            </a:r>
          </a:p>
          <a:p>
            <a:pPr marL="304804" indent="-304804"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latin typeface="Tahoma" panose="020B0604030504040204" pitchFamily="34" charset="0"/>
              </a:rPr>
              <a:t>No security and missing police.</a:t>
            </a:r>
          </a:p>
          <a:p>
            <a:pPr marL="304804" indent="-304804"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latin typeface="Tahoma" panose="020B0604030504040204" pitchFamily="34" charset="0"/>
              </a:rPr>
              <a:t>Door dashers, gate crashers, and thieves.</a:t>
            </a:r>
          </a:p>
          <a:p>
            <a:pPr marL="304804" indent="-304804"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latin typeface="Tahoma" panose="020B0604030504040204" pitchFamily="34" charset="0"/>
              </a:rPr>
              <a:t>The chronically homeless and the mentally ill.</a:t>
            </a:r>
          </a:p>
          <a:p>
            <a:pPr marL="304804" indent="-304804"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latin typeface="Tahoma" panose="020B0604030504040204" pitchFamily="34" charset="0"/>
              </a:rPr>
              <a:t>Criminals, substance abusers, gang members.</a:t>
            </a:r>
          </a:p>
          <a:p>
            <a:pPr marL="304804" indent="-304804"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latin typeface="Tahoma" panose="020B0604030504040204" pitchFamily="34" charset="0"/>
              </a:rPr>
              <a:t>Internet hogs and Internet creeps.</a:t>
            </a:r>
          </a:p>
          <a:p>
            <a:pPr marL="304804" indent="-304804"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latin typeface="Tahoma" panose="020B0604030504040204" pitchFamily="34" charset="0"/>
              </a:rPr>
              <a:t>Stinkers, talkers, smokers, bathers, eaters, and sleepers.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905000"/>
            <a:ext cx="6391275" cy="852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>
            <p:ph type="title"/>
          </p:nvPr>
        </p:nvSpPr>
        <p:spPr>
          <a:xfrm>
            <a:off x="685800" y="15875"/>
            <a:ext cx="7772400" cy="20415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39688"/>
          <a:lstStyle/>
          <a:p>
            <a:pPr indent="0" eaLnBrk="1" hangingPunct="1"/>
            <a:r>
              <a:rPr lang="en-US" altLang="en-US" sz="40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Perpetrators of Workplace Violence per OSHA</a:t>
            </a:r>
            <a:r>
              <a:rPr lang="en-US" altLang="en-US" sz="48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29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39688"/>
          <a:lstStyle/>
          <a:p>
            <a:pPr marL="39688" indent="0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Type 1: </a:t>
            </a:r>
            <a:r>
              <a:rPr lang="en-US" altLang="en-US" dirty="0" smtClean="0">
                <a:solidFill>
                  <a:schemeClr val="tx1"/>
                </a:solidFill>
              </a:rPr>
              <a:t>Criminals.</a:t>
            </a:r>
          </a:p>
          <a:p>
            <a:pPr marL="39688" indent="0" eaLnBrk="1" hangingPunct="1">
              <a:spcBef>
                <a:spcPts val="1900"/>
              </a:spcBef>
              <a:buFontTx/>
              <a:buNone/>
            </a:pPr>
            <a:r>
              <a:rPr lang="en-US" altLang="en-US" dirty="0" smtClean="0"/>
              <a:t>Type 2:</a:t>
            </a:r>
            <a:r>
              <a:rPr lang="en-US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Taxpayers, customers, students, patients, passengers, vendors, etc.</a:t>
            </a:r>
          </a:p>
          <a:p>
            <a:pPr marL="39688" indent="0" eaLnBrk="1" hangingPunct="1">
              <a:spcBef>
                <a:spcPts val="1900"/>
              </a:spcBef>
              <a:buFontTx/>
              <a:buNone/>
            </a:pPr>
            <a:r>
              <a:rPr lang="en-US" altLang="en-US" dirty="0" smtClean="0"/>
              <a:t>Type 3:</a:t>
            </a:r>
            <a:r>
              <a:rPr lang="en-US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Current or former employees.</a:t>
            </a:r>
          </a:p>
          <a:p>
            <a:pPr marL="39688" indent="0" eaLnBrk="1" hangingPunct="1">
              <a:lnSpc>
                <a:spcPct val="110000"/>
              </a:lnSpc>
              <a:spcBef>
                <a:spcPts val="1900"/>
              </a:spcBef>
              <a:buFontTx/>
              <a:buNone/>
            </a:pPr>
            <a:r>
              <a:rPr lang="en-US" altLang="en-US" dirty="0" smtClean="0"/>
              <a:t>Type 4:</a:t>
            </a:r>
            <a:r>
              <a:rPr lang="en-US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Current or former spouse/partner of an employee.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225"/>
            <a:ext cx="69342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279" indent="-35279">
              <a:defRPr/>
            </a:pPr>
            <a:r>
              <a:rPr lang="en-US" altLang="en-US" sz="3556" dirty="0" smtClean="0"/>
              <a:t>Code of Conduct</a:t>
            </a:r>
          </a:p>
        </p:txBody>
      </p:sp>
      <p:pic>
        <p:nvPicPr>
          <p:cNvPr id="849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953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495300"/>
            <a:ext cx="2052638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73063" y="2684463"/>
            <a:ext cx="839787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defRPr sz="2800"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  <a:lvl2pPr marL="742950" indent="-285750">
              <a:spcBef>
                <a:spcPts val="700"/>
              </a:spcBef>
              <a:defRPr sz="2800"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2pPr>
            <a:lvl3pPr marL="1143000" indent="-228600">
              <a:spcBef>
                <a:spcPts val="700"/>
              </a:spcBef>
              <a:defRPr sz="2800"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3pPr>
            <a:lvl4pPr marL="1600200" indent="-228600">
              <a:spcBef>
                <a:spcPts val="700"/>
              </a:spcBef>
              <a:defRPr sz="2800"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4pPr>
            <a:lvl5pPr marL="2057400" indent="-228600">
              <a:spcBef>
                <a:spcPts val="700"/>
              </a:spcBef>
              <a:defRPr sz="2800"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489" dirty="0" smtClean="0">
                <a:ea typeface="+mn-ea"/>
                <a:cs typeface="Tahoma" panose="020B0604030504040204" pitchFamily="34" charset="0"/>
                <a:sym typeface="Tahoma Bold" panose="020B0804030504040204" pitchFamily="34" charset="0"/>
              </a:rPr>
              <a:t>In my Perfect Library World, your facility would post the Code of Conduct in many visible locations, in poster-sized versions. 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2489" dirty="0" smtClean="0">
              <a:ea typeface="+mn-ea"/>
              <a:cs typeface="Tahoma" panose="020B0604030504040204" pitchFamily="34" charset="0"/>
              <a:sym typeface="Tahoma Bold" panose="020B080403050404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489" dirty="0" smtClean="0">
                <a:ea typeface="+mn-ea"/>
                <a:cs typeface="Tahoma" panose="020B0604030504040204" pitchFamily="34" charset="0"/>
                <a:sym typeface="Tahoma Bold" panose="020B0804030504040204" pitchFamily="34" charset="0"/>
              </a:rPr>
              <a:t>Putting the Code of Conduct on a clipboard behind the Circulation Desk or only on your web site, is not enough.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2489" dirty="0" smtClean="0">
              <a:ea typeface="+mn-ea"/>
              <a:cs typeface="Tahoma" panose="020B0604030504040204" pitchFamily="34" charset="0"/>
              <a:sym typeface="Tahoma Bold" panose="020B080403050404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489" dirty="0" smtClean="0">
                <a:ea typeface="+mn-ea"/>
                <a:cs typeface="Tahoma" panose="020B0604030504040204" pitchFamily="34" charset="0"/>
                <a:sym typeface="Tahoma Bold" panose="020B0804030504040204" pitchFamily="34" charset="0"/>
              </a:rPr>
              <a:t>Code of Conduct language needs to be written positively, and in plain English, not legalese.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84200"/>
            <a:ext cx="7772400" cy="1016000"/>
          </a:xfrm>
        </p:spPr>
        <p:txBody>
          <a:bodyPr rIns="115712"/>
          <a:lstStyle/>
          <a:p>
            <a:pPr marL="35279" indent="0" eaLnBrk="1" hangingPunct="1">
              <a:defRPr/>
            </a:pPr>
            <a:r>
              <a:rPr lang="en-US" altLang="en-US" sz="3556" dirty="0" smtClean="0"/>
              <a:t>The Need for Rules: Business Impact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738" y="1803400"/>
            <a:ext cx="8382000" cy="4538663"/>
          </a:xfrm>
        </p:spPr>
        <p:txBody>
          <a:bodyPr rIns="115712"/>
          <a:lstStyle/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/>
              <a:t>Smoking (</a:t>
            </a:r>
            <a:r>
              <a:rPr lang="en-US" altLang="en-US" sz="2667" dirty="0" smtClean="0"/>
              <a:t>E-cigarette and vaping policy?).</a:t>
            </a:r>
            <a:endParaRPr lang="en-US" altLang="en-US" sz="2667" dirty="0"/>
          </a:p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/>
              <a:t>Soliciting for money.</a:t>
            </a:r>
          </a:p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/>
              <a:t>Interfering with the safe use of the library.</a:t>
            </a:r>
          </a:p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 smtClean="0"/>
              <a:t>Religious zealots.</a:t>
            </a:r>
          </a:p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 smtClean="0"/>
              <a:t>Misusing </a:t>
            </a:r>
            <a:r>
              <a:rPr lang="en-US" altLang="en-US" sz="2667" dirty="0"/>
              <a:t>the Internet.</a:t>
            </a:r>
          </a:p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/>
              <a:t>Bikes or skateboards.</a:t>
            </a:r>
          </a:p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/>
              <a:t>Theft or vandalism.</a:t>
            </a:r>
          </a:p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/>
              <a:t>Misuse of restrooms.</a:t>
            </a:r>
          </a:p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/>
              <a:t>Shirts and </a:t>
            </a:r>
            <a:r>
              <a:rPr lang="en-US" altLang="en-US" sz="2667" dirty="0" smtClean="0"/>
              <a:t>shoes?</a:t>
            </a:r>
            <a:endParaRPr lang="en-US" altLang="en-US" sz="2667" dirty="0"/>
          </a:p>
          <a:p>
            <a:pPr marL="340082" indent="-304804" eaLnBrk="1" hangingPunct="1">
              <a:spcBef>
                <a:spcPts val="622"/>
              </a:spcBef>
              <a:defRPr/>
            </a:pPr>
            <a:endParaRPr lang="en-US" altLang="en-US" sz="2667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84200"/>
            <a:ext cx="7772400" cy="1016000"/>
          </a:xfrm>
        </p:spPr>
        <p:txBody>
          <a:bodyPr rIns="115712"/>
          <a:lstStyle/>
          <a:p>
            <a:pPr marL="35279" indent="0" eaLnBrk="1" hangingPunct="1">
              <a:defRPr/>
            </a:pPr>
            <a:r>
              <a:rPr lang="en-US" altLang="en-US" sz="3556" dirty="0" smtClean="0"/>
              <a:t>The Need For Rules:</a:t>
            </a:r>
            <a:br>
              <a:rPr lang="en-US" altLang="en-US" sz="3556" dirty="0" smtClean="0"/>
            </a:br>
            <a:r>
              <a:rPr lang="en-US" altLang="en-US" sz="3556" dirty="0" smtClean="0"/>
              <a:t>Business Impact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738" y="1668463"/>
            <a:ext cx="8382000" cy="4537075"/>
          </a:xfrm>
        </p:spPr>
        <p:txBody>
          <a:bodyPr rIns="115712"/>
          <a:lstStyle/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/>
              <a:t>Unattended children.</a:t>
            </a:r>
          </a:p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/>
              <a:t>Service animals versus “comfort” animals.</a:t>
            </a:r>
          </a:p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/>
              <a:t>Sleeping.</a:t>
            </a:r>
          </a:p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/>
              <a:t>Food and drink.</a:t>
            </a:r>
          </a:p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/>
              <a:t>Electronic devices – use or noise.</a:t>
            </a:r>
          </a:p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/>
              <a:t>Hygiene.</a:t>
            </a:r>
          </a:p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/>
              <a:t>Unattended belongings.</a:t>
            </a:r>
          </a:p>
          <a:p>
            <a:pPr marL="340082" indent="-304804" eaLnBrk="1" hangingPunct="1">
              <a:spcBef>
                <a:spcPts val="622"/>
              </a:spcBef>
              <a:defRPr/>
            </a:pPr>
            <a:r>
              <a:rPr lang="en-US" altLang="en-US" sz="2667" dirty="0"/>
              <a:t>Blocking aisles and exits.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ANGRY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572000"/>
          </a:xfrm>
        </p:spPr>
        <p:txBody>
          <a:bodyPr/>
          <a:lstStyle/>
          <a:p>
            <a:pPr eaLnBrk="1" hangingPunct="1">
              <a:buSzPct val="60000"/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I’m probably overreacting. . .</a:t>
            </a:r>
          </a:p>
          <a:p>
            <a:pPr eaLnBrk="1" hangingPunct="1">
              <a:buSzPct val="60000"/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I’ll stop it if he or she does “X”. . .</a:t>
            </a:r>
          </a:p>
          <a:p>
            <a:pPr eaLnBrk="1" hangingPunct="1">
              <a:buSzPct val="60000"/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They’ll go away soon. . .</a:t>
            </a:r>
          </a:p>
          <a:p>
            <a:pPr eaLnBrk="1" hangingPunct="1">
              <a:buSzPct val="60000"/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Maybe if I just wait her out. . .</a:t>
            </a:r>
          </a:p>
          <a:p>
            <a:pPr eaLnBrk="1" hangingPunct="1">
              <a:buSzPct val="60000"/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It’s not really that bad. . .</a:t>
            </a:r>
          </a:p>
          <a:p>
            <a:pPr eaLnBrk="1" hangingPunct="1">
              <a:buSzPct val="60000"/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It’s not my job to handle that. . .</a:t>
            </a:r>
          </a:p>
          <a:p>
            <a:pPr eaLnBrk="1" hangingPunct="1">
              <a:buSzPct val="60000"/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I’m not a cop, psychologist, or a social worker. . .</a:t>
            </a:r>
          </a:p>
          <a:p>
            <a:pPr eaLnBrk="1" hangingPunct="1">
              <a:buSzPct val="60000"/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Asking for help means I can’t do my job . . .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311275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Don’t Rationalize </a:t>
            </a:r>
            <a:br>
              <a:rPr lang="en-US" altLang="en-US" sz="40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40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Irrational Behavior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85800" y="719138"/>
            <a:ext cx="7772400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556" b="0" dirty="0" smtClean="0">
                <a:latin typeface="Tahoma" panose="020B0604030504040204" pitchFamily="34" charset="0"/>
                <a:cs typeface="Tahoma" panose="020B0604030504040204" pitchFamily="34" charset="0"/>
              </a:rPr>
              <a:t>Introduce / </a:t>
            </a:r>
            <a:r>
              <a:rPr lang="en-US" altLang="en-US" sz="3556" b="0" dirty="0" smtClean="0">
                <a:latin typeface="Tahoma" panose="020B0604030504040204" pitchFamily="34" charset="0"/>
                <a:cs typeface="Tahoma" panose="020B0604030504040204" pitchFamily="34" charset="0"/>
              </a:rPr>
              <a:t>Explain / Ask</a:t>
            </a:r>
            <a:endParaRPr lang="en-US" altLang="en-US" sz="3556" b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5138"/>
            <a:ext cx="8534400" cy="4470400"/>
          </a:xfrm>
        </p:spPr>
        <p:txBody>
          <a:bodyPr/>
          <a:lstStyle/>
          <a:p>
            <a:pPr marL="304804" indent="-304804" eaLnBrk="1" hangingPunct="1">
              <a:defRPr/>
            </a:pPr>
            <a:r>
              <a:rPr lang="en-US" sz="2489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Introduce </a:t>
            </a:r>
            <a:r>
              <a:rPr lang="en-US" sz="2489" dirty="0">
                <a:latin typeface="Tahoma" pitchFamily="34" charset="0"/>
                <a:ea typeface="Tahoma" pitchFamily="34" charset="0"/>
                <a:cs typeface="Tahoma" pitchFamily="34" charset="0"/>
              </a:rPr>
              <a:t>yourself.  Try to get the person’s name.</a:t>
            </a:r>
            <a:br>
              <a:rPr lang="en-US" sz="2489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489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04804" indent="-304804" eaLnBrk="1" hangingPunct="1">
              <a:defRPr/>
            </a:pPr>
            <a:r>
              <a:rPr lang="en-US" sz="2489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Explain: </a:t>
            </a:r>
            <a:br>
              <a:rPr lang="en-US" sz="2489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89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89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89" dirty="0">
                <a:latin typeface="Tahoma" pitchFamily="34" charset="0"/>
                <a:ea typeface="Tahoma" pitchFamily="34" charset="0"/>
                <a:cs typeface="Tahoma" pitchFamily="34" charset="0"/>
              </a:rPr>
              <a:t>“I noticed that . . . “</a:t>
            </a:r>
            <a:br>
              <a:rPr lang="en-US" sz="2489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89" dirty="0">
                <a:latin typeface="Tahoma" pitchFamily="34" charset="0"/>
                <a:ea typeface="Tahoma" pitchFamily="34" charset="0"/>
                <a:cs typeface="Tahoma" pitchFamily="34" charset="0"/>
              </a:rPr>
              <a:t>“The reason I’m here is  . . .”</a:t>
            </a:r>
            <a:br>
              <a:rPr lang="en-US" sz="2489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89" dirty="0">
                <a:latin typeface="Tahoma" pitchFamily="34" charset="0"/>
                <a:ea typeface="Tahoma" pitchFamily="34" charset="0"/>
                <a:cs typeface="Tahoma" pitchFamily="34" charset="0"/>
              </a:rPr>
              <a:t>“I’m sure you already know this, but . . .”</a:t>
            </a:r>
            <a:br>
              <a:rPr lang="en-US" sz="2489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489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04804" indent="-304804" eaLnBrk="1" hangingPunct="1">
              <a:defRPr/>
            </a:pPr>
            <a:r>
              <a:rPr lang="en-US" sz="2489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Ask: </a:t>
            </a:r>
            <a:r>
              <a:rPr lang="en-US" sz="24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“I need to ask you to . . .”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>
          <a:xfrm>
            <a:off x="439738" y="312738"/>
            <a:ext cx="8229600" cy="1343025"/>
          </a:xfrm>
        </p:spPr>
        <p:txBody>
          <a:bodyPr/>
          <a:lstStyle/>
          <a:p>
            <a:pPr marL="35279" indent="-35279">
              <a:defRPr/>
            </a:pPr>
            <a:r>
              <a:rPr lang="en-US" altLang="en-US" sz="3556" dirty="0" smtClean="0"/>
              <a:t>Law Enforcement Support: ATM</a:t>
            </a:r>
          </a:p>
        </p:txBody>
      </p:sp>
      <p:sp>
        <p:nvSpPr>
          <p:cNvPr id="172035" name="Content Placeholder 2"/>
          <p:cNvSpPr>
            <a:spLocks noGrp="1"/>
          </p:cNvSpPr>
          <p:nvPr>
            <p:ph idx="1"/>
          </p:nvPr>
        </p:nvSpPr>
        <p:spPr>
          <a:xfrm>
            <a:off x="169863" y="1397000"/>
            <a:ext cx="8737600" cy="4876800"/>
          </a:xfrm>
        </p:spPr>
        <p:txBody>
          <a:bodyPr/>
          <a:lstStyle/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In my Perfect Library World, a police officer or sheriff’s deputy would visit your facility nearly every day, at different times.</a:t>
            </a:r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/>
            </a:r>
            <a:br>
              <a:rPr lang="en-US" altLang="en-US" sz="2311" dirty="0"/>
            </a:br>
            <a:r>
              <a:rPr lang="en-US" altLang="en-US" sz="2311" dirty="0"/>
              <a:t>Have staff put the Dispatch numbers into their cell phones.</a:t>
            </a:r>
          </a:p>
          <a:p>
            <a:pPr marL="35279" indent="-35279">
              <a:spcBef>
                <a:spcPts val="622"/>
              </a:spcBef>
              <a:defRPr/>
            </a:pPr>
            <a:endParaRPr lang="en-US" altLang="en-US" sz="2311" dirty="0"/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Have your Director(s) call the Watch Commander and ask for regular or extra patrols. </a:t>
            </a:r>
          </a:p>
          <a:p>
            <a:pPr marL="35279" indent="-35279">
              <a:spcBef>
                <a:spcPts val="622"/>
              </a:spcBef>
              <a:defRPr/>
            </a:pPr>
            <a:endParaRPr lang="en-US" altLang="en-US" sz="2311" dirty="0"/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Create a hangout environment for the officers or deputies.</a:t>
            </a:r>
          </a:p>
          <a:p>
            <a:pPr marL="35279" indent="-35279">
              <a:spcBef>
                <a:spcPts val="622"/>
              </a:spcBef>
              <a:defRPr/>
            </a:pPr>
            <a:endParaRPr lang="en-US" altLang="en-US" sz="2311" dirty="0"/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Write Security Incident Reports with victim, suspect, witness information.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515938"/>
            <a:ext cx="6815138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439738" y="312738"/>
            <a:ext cx="8467725" cy="1343025"/>
          </a:xfrm>
        </p:spPr>
        <p:txBody>
          <a:bodyPr/>
          <a:lstStyle/>
          <a:p>
            <a:pPr marL="35279" indent="-35279">
              <a:defRPr/>
            </a:pPr>
            <a:r>
              <a:rPr lang="en-US" altLang="en-US" sz="3556" dirty="0" smtClean="0"/>
              <a:t>Homeless, Mental Health, Social Services Support</a:t>
            </a:r>
          </a:p>
        </p:txBody>
      </p:sp>
      <p:sp>
        <p:nvSpPr>
          <p:cNvPr id="173059" name="Content Placeholder 2"/>
          <p:cNvSpPr>
            <a:spLocks noGrp="1"/>
          </p:cNvSpPr>
          <p:nvPr>
            <p:ph idx="1"/>
          </p:nvPr>
        </p:nvSpPr>
        <p:spPr>
          <a:xfrm>
            <a:off x="190500" y="1652588"/>
            <a:ext cx="8737600" cy="4402137"/>
          </a:xfrm>
        </p:spPr>
        <p:txBody>
          <a:bodyPr/>
          <a:lstStyle/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In my Perfect Library World, we can working partnerships with public and private advocacy groups that specialize in dealing with your most challenging patrons:</a:t>
            </a:r>
          </a:p>
          <a:p>
            <a:pPr marL="35279" indent="-35279">
              <a:spcBef>
                <a:spcPts val="622"/>
              </a:spcBef>
              <a:defRPr/>
            </a:pPr>
            <a:endParaRPr lang="en-US" altLang="en-US" sz="2311" dirty="0"/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County Behavioral Health Services / Hospitals or Clinics</a:t>
            </a:r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County Social Services</a:t>
            </a:r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Substance abuse treatment facilities</a:t>
            </a:r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Adult and Child Protective Services</a:t>
            </a:r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Faith-based and grant-funded homeless outreach</a:t>
            </a:r>
          </a:p>
          <a:p>
            <a:pPr marL="35279" indent="-35279">
              <a:spcBef>
                <a:spcPts val="622"/>
              </a:spcBef>
              <a:defRPr/>
            </a:pPr>
            <a:endParaRPr lang="en-US" altLang="en-US" sz="231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rIns="130176"/>
          <a:lstStyle/>
          <a:p>
            <a:pPr indent="0" eaLnBrk="1" hangingPunct="1"/>
            <a:r>
              <a:rPr lang="en-US" altLang="en-US" dirty="0" smtClean="0"/>
              <a:t>Suspicious Activities:</a:t>
            </a:r>
            <a:br>
              <a:rPr lang="en-US" altLang="en-US" dirty="0" smtClean="0"/>
            </a:br>
            <a:r>
              <a:rPr lang="en-US" altLang="en-US" dirty="0" smtClean="0"/>
              <a:t>See Something? Say Something!</a:t>
            </a:r>
          </a:p>
        </p:txBody>
      </p:sp>
      <p:sp>
        <p:nvSpPr>
          <p:cNvPr id="93187" name="Rectangle 2"/>
          <p:cNvSpPr>
            <a:spLocks noChangeArrowheads="1"/>
          </p:cNvSpPr>
          <p:nvPr>
            <p:ph type="body" idx="1"/>
          </p:nvPr>
        </p:nvSpPr>
        <p:spPr>
          <a:xfrm>
            <a:off x="533400" y="1392238"/>
            <a:ext cx="8382000" cy="5105400"/>
          </a:xfrm>
        </p:spPr>
        <p:txBody>
          <a:bodyPr rIns="130176"/>
          <a:lstStyle/>
          <a:p>
            <a:pPr marL="382588" indent="-342900" eaLnBrk="1" hangingPunct="1"/>
            <a:r>
              <a:rPr lang="en-US" altLang="en-US" sz="2400" dirty="0" smtClean="0"/>
              <a:t>	</a:t>
            </a:r>
            <a:r>
              <a:rPr lang="en-US" altLang="en-US" dirty="0" smtClean="0">
                <a:solidFill>
                  <a:srgbClr val="FF3300"/>
                </a:solidFill>
              </a:rPr>
              <a:t>Look for people:</a:t>
            </a:r>
          </a:p>
          <a:p>
            <a:pPr marL="382588" indent="-342900" eaLnBrk="1" hangingPunct="1"/>
            <a:r>
              <a:rPr lang="en-US" altLang="en-US" sz="2400" dirty="0" smtClean="0"/>
              <a:t>loitering in unauthorized or restricted areas;</a:t>
            </a:r>
          </a:p>
          <a:p>
            <a:pPr marL="382588" indent="-342900" eaLnBrk="1" hangingPunct="1"/>
            <a:r>
              <a:rPr lang="en-US" altLang="en-US" sz="2400" dirty="0" smtClean="0"/>
              <a:t>not wearing ID, uniforms, or safety gear;</a:t>
            </a:r>
          </a:p>
          <a:p>
            <a:pPr marL="382588" indent="-342900" eaLnBrk="1" hangingPunct="1"/>
            <a:r>
              <a:rPr lang="en-US" altLang="en-US" sz="2400" dirty="0" smtClean="0"/>
              <a:t>who act like they are lost;</a:t>
            </a:r>
          </a:p>
          <a:p>
            <a:pPr marL="382588" indent="-342900" eaLnBrk="1" hangingPunct="1"/>
            <a:r>
              <a:rPr lang="en-US" altLang="en-US" sz="2400" dirty="0" smtClean="0"/>
              <a:t>who seem too interested in our employees;</a:t>
            </a:r>
          </a:p>
          <a:p>
            <a:pPr marL="382588" indent="-342900" eaLnBrk="1" hangingPunct="1"/>
            <a:r>
              <a:rPr lang="en-US" altLang="en-US" sz="2400" dirty="0" smtClean="0"/>
              <a:t>who scare others with threatening or irrational behavior;</a:t>
            </a:r>
          </a:p>
          <a:p>
            <a:pPr marL="382588" indent="-342900" eaLnBrk="1" hangingPunct="1"/>
            <a:r>
              <a:rPr lang="en-US" altLang="en-US" sz="2400" dirty="0" smtClean="0"/>
              <a:t>who leave quickly after abandoning a package;</a:t>
            </a:r>
          </a:p>
          <a:p>
            <a:pPr marL="382588" indent="-342900" eaLnBrk="1" hangingPunct="1"/>
            <a:r>
              <a:rPr lang="en-US" altLang="en-US" sz="2400" dirty="0" smtClean="0"/>
              <a:t>taking photos or videos;</a:t>
            </a:r>
          </a:p>
          <a:p>
            <a:pPr marL="382588" indent="-342900" eaLnBrk="1" hangingPunct="1"/>
            <a:r>
              <a:rPr lang="en-US" altLang="en-US" sz="2400" dirty="0" smtClean="0"/>
              <a:t>who seem too interested in our activities;</a:t>
            </a:r>
          </a:p>
          <a:p>
            <a:pPr marL="382588" indent="-342900" eaLnBrk="1" hangingPunct="1"/>
            <a:r>
              <a:rPr lang="en-US" altLang="en-US" sz="2400" dirty="0" smtClean="0"/>
              <a:t>who seem like “vendors,” but are in the wrong place;</a:t>
            </a:r>
          </a:p>
          <a:p>
            <a:pPr marL="382588" indent="-342900" eaLnBrk="1" hangingPunct="1"/>
            <a:r>
              <a:rPr lang="en-US" altLang="en-US" sz="2400" dirty="0" smtClean="0"/>
              <a:t>who leave cars in odd locations, or overloaded cars.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4950"/>
            <a:ext cx="5181600" cy="17399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George Thompson’s Verbal Judo:</a:t>
            </a:r>
            <a:br>
              <a:rPr lang="en-US" altLang="en-US" sz="360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L.E.A.P.S.™ Model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80010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rgbClr val="FAFD00"/>
                </a:solidFill>
              </a:rPr>
              <a:t>	</a:t>
            </a:r>
            <a:r>
              <a:rPr lang="en-US" altLang="en-US" sz="2800" smtClean="0">
                <a:solidFill>
                  <a:srgbClr val="FF0000"/>
                </a:solidFill>
                <a:latin typeface="Tahoma" panose="020B0604030504040204" pitchFamily="34" charset="0"/>
              </a:rPr>
              <a:t>L</a:t>
            </a:r>
            <a:r>
              <a:rPr lang="en-US" altLang="en-US" sz="2800" smtClean="0">
                <a:solidFill>
                  <a:srgbClr val="FFFF00"/>
                </a:solidFill>
                <a:latin typeface="Tahoma" panose="020B0604030504040204" pitchFamily="34" charset="0"/>
              </a:rPr>
              <a:t>isten actively:</a:t>
            </a:r>
            <a:r>
              <a:rPr lang="en-US" altLang="en-US" sz="2800" smtClean="0">
                <a:latin typeface="Tahoma" panose="020B0604030504040204" pitchFamily="34" charset="0"/>
              </a:rPr>
              <a:t> </a:t>
            </a:r>
            <a:r>
              <a:rPr lang="en-US" altLang="en-US" sz="2800" smtClean="0">
                <a:solidFill>
                  <a:schemeClr val="tx1"/>
                </a:solidFill>
                <a:latin typeface="Tahoma" panose="020B0604030504040204" pitchFamily="34" charset="0"/>
              </a:rPr>
              <a:t>Introduce yourself; get his or 	her name if possible.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FAFD00"/>
                </a:solidFill>
                <a:latin typeface="Tahoma" panose="020B0604030504040204" pitchFamily="34" charset="0"/>
              </a:rPr>
              <a:t>	</a:t>
            </a:r>
            <a:r>
              <a:rPr lang="en-US" altLang="en-US" sz="2800" smtClean="0">
                <a:solidFill>
                  <a:srgbClr val="FF0000"/>
                </a:solidFill>
                <a:latin typeface="Tahoma" panose="020B0604030504040204" pitchFamily="34" charset="0"/>
              </a:rPr>
              <a:t>E</a:t>
            </a:r>
            <a:r>
              <a:rPr lang="en-US" altLang="en-US" sz="2800" smtClean="0">
                <a:solidFill>
                  <a:srgbClr val="FFFF00"/>
                </a:solidFill>
                <a:latin typeface="Tahoma" panose="020B0604030504040204" pitchFamily="34" charset="0"/>
              </a:rPr>
              <a:t>mpathize:</a:t>
            </a:r>
            <a:r>
              <a:rPr lang="en-US" altLang="en-US" sz="2800" smtClean="0">
                <a:latin typeface="Tahoma" panose="020B0604030504040204" pitchFamily="34" charset="0"/>
              </a:rPr>
              <a:t> </a:t>
            </a:r>
            <a:r>
              <a:rPr lang="en-US" altLang="en-US" sz="2800" smtClean="0">
                <a:solidFill>
                  <a:schemeClr val="tx1"/>
                </a:solidFill>
                <a:latin typeface="Tahoma" panose="020B0604030504040204" pitchFamily="34" charset="0"/>
              </a:rPr>
              <a:t>“I can see you’re upset . . .”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FAFD00"/>
                </a:solidFill>
                <a:latin typeface="Tahoma" panose="020B0604030504040204" pitchFamily="34" charset="0"/>
              </a:rPr>
              <a:t>	</a:t>
            </a:r>
            <a:r>
              <a:rPr lang="en-US" altLang="en-US" sz="2800" smtClean="0">
                <a:solidFill>
                  <a:srgbClr val="FF0000"/>
                </a:solidFill>
                <a:latin typeface="Tahoma" panose="020B0604030504040204" pitchFamily="34" charset="0"/>
              </a:rPr>
              <a:t>A</a:t>
            </a:r>
            <a:r>
              <a:rPr lang="en-US" altLang="en-US" sz="2800" smtClean="0">
                <a:solidFill>
                  <a:srgbClr val="FFFF00"/>
                </a:solidFill>
                <a:latin typeface="Tahoma" panose="020B0604030504040204" pitchFamily="34" charset="0"/>
              </a:rPr>
              <a:t>sk questions:</a:t>
            </a:r>
            <a:r>
              <a:rPr lang="en-US" altLang="en-US" sz="2800" smtClean="0">
                <a:latin typeface="Tahoma" panose="020B0604030504040204" pitchFamily="34" charset="0"/>
              </a:rPr>
              <a:t> </a:t>
            </a:r>
            <a:r>
              <a:rPr lang="en-US" altLang="en-US" sz="2800" smtClean="0">
                <a:solidFill>
                  <a:schemeClr val="tx1"/>
                </a:solidFill>
                <a:latin typeface="Tahoma" panose="020B0604030504040204" pitchFamily="34" charset="0"/>
              </a:rPr>
              <a:t>“What can I do . . .?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FAFD00"/>
                </a:solidFill>
                <a:latin typeface="Tahoma" panose="020B0604030504040204" pitchFamily="34" charset="0"/>
              </a:rPr>
              <a:t>	</a:t>
            </a:r>
            <a:r>
              <a:rPr lang="en-US" altLang="en-US" sz="2800" smtClean="0">
                <a:solidFill>
                  <a:srgbClr val="FF0000"/>
                </a:solidFill>
                <a:latin typeface="Tahoma" panose="020B0604030504040204" pitchFamily="34" charset="0"/>
              </a:rPr>
              <a:t>P</a:t>
            </a:r>
            <a:r>
              <a:rPr lang="en-US" altLang="en-US" sz="2800" smtClean="0">
                <a:solidFill>
                  <a:srgbClr val="FFFF00"/>
                </a:solidFill>
                <a:latin typeface="Tahoma" panose="020B0604030504040204" pitchFamily="34" charset="0"/>
              </a:rPr>
              <a:t>araphrase:</a:t>
            </a:r>
            <a:r>
              <a:rPr lang="en-US" altLang="en-US" sz="2800" smtClean="0">
                <a:latin typeface="Tahoma" panose="020B0604030504040204" pitchFamily="34" charset="0"/>
              </a:rPr>
              <a:t> </a:t>
            </a:r>
            <a:r>
              <a:rPr lang="en-US" altLang="en-US" sz="2800" smtClean="0">
                <a:solidFill>
                  <a:schemeClr val="tx1"/>
                </a:solidFill>
                <a:latin typeface="Tahoma" panose="020B0604030504040204" pitchFamily="34" charset="0"/>
              </a:rPr>
              <a:t>“If I hear you, you said . . .”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FAFD00"/>
                </a:solidFill>
                <a:latin typeface="Tahoma" panose="020B0604030504040204" pitchFamily="34" charset="0"/>
              </a:rPr>
              <a:t>	</a:t>
            </a:r>
            <a:r>
              <a:rPr lang="en-US" altLang="en-US" sz="2800" smtClean="0">
                <a:solidFill>
                  <a:srgbClr val="FF0000"/>
                </a:solidFill>
                <a:latin typeface="Tahoma" panose="020B0604030504040204" pitchFamily="34" charset="0"/>
              </a:rPr>
              <a:t>S</a:t>
            </a:r>
            <a:r>
              <a:rPr lang="en-US" altLang="en-US" sz="2800" smtClean="0">
                <a:solidFill>
                  <a:srgbClr val="FFFF00"/>
                </a:solidFill>
                <a:latin typeface="Tahoma" panose="020B0604030504040204" pitchFamily="34" charset="0"/>
              </a:rPr>
              <a:t>eek solutions:</a:t>
            </a:r>
            <a:r>
              <a:rPr lang="en-US" altLang="en-US" sz="2800" smtClean="0">
                <a:latin typeface="Tahoma" panose="020B0604030504040204" pitchFamily="34" charset="0"/>
              </a:rPr>
              <a:t> </a:t>
            </a:r>
            <a:r>
              <a:rPr lang="en-US" altLang="en-US" sz="2800" smtClean="0">
                <a:solidFill>
                  <a:schemeClr val="tx1"/>
                </a:solidFill>
                <a:latin typeface="Tahoma" panose="020B0604030504040204" pitchFamily="34" charset="0"/>
              </a:rPr>
              <a:t>“Why don’t we . . .?” or “What 	if you and I go over and . . .?”</a:t>
            </a:r>
          </a:p>
        </p:txBody>
      </p:sp>
      <p:graphicFrame>
        <p:nvGraphicFramePr>
          <p:cNvPr id="1116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597650" y="379413"/>
          <a:ext cx="204470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2" name="Clip" r:id="rId4" imgW="2143057" imgH="1771485" progId="MS_ClipArt_Gallery.5">
                  <p:embed/>
                </p:oleObj>
              </mc:Choice>
              <mc:Fallback>
                <p:oleObj name="Clip" r:id="rId4" imgW="2143057" imgH="1771485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379413"/>
                        <a:ext cx="2044700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7274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altLang="en-US" dirty="0" smtClean="0">
                <a:solidFill>
                  <a:srgbClr val="FFFF00"/>
                </a:solidFill>
              </a:rPr>
              <a:t>Face-to-Face or Over-the-Counter</a:t>
            </a:r>
          </a:p>
        </p:txBody>
      </p:sp>
      <p:sp>
        <p:nvSpPr>
          <p:cNvPr id="9625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3733800" y="1295400"/>
            <a:ext cx="51054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marL="39688" indent="0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600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Assess people.  Read the body language signs of anger versus cooperation.</a:t>
            </a:r>
            <a:endParaRPr lang="en-US" altLang="en-US" sz="2600" dirty="0" smtClean="0">
              <a:solidFill>
                <a:srgbClr val="FFFFFF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600"/>
              </a:spcBef>
              <a:buFont typeface="Times New Roman" panose="02020603050405020304" pitchFamily="18" charset="0"/>
              <a:buNone/>
            </a:pPr>
            <a:r>
              <a:rPr lang="en-US" altLang="en-US" sz="2600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Think about past encounters.</a:t>
            </a:r>
            <a:endParaRPr lang="en-US" altLang="en-US" sz="2600" dirty="0" smtClean="0">
              <a:solidFill>
                <a:srgbClr val="FFFFFF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600"/>
              </a:spcBef>
              <a:buFont typeface="Times New Roman" panose="02020603050405020304" pitchFamily="18" charset="0"/>
              <a:buNone/>
            </a:pPr>
            <a:r>
              <a:rPr lang="en-US" altLang="en-US" sz="2600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Move closer to build rapport.  Stay back if they are angry.</a:t>
            </a:r>
            <a:endParaRPr lang="en-US" altLang="en-US" sz="2600" dirty="0" smtClean="0">
              <a:solidFill>
                <a:srgbClr val="FFFFFF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600"/>
              </a:spcBef>
              <a:buFont typeface="Times New Roman" panose="02020603050405020304" pitchFamily="18" charset="0"/>
              <a:buNone/>
            </a:pPr>
            <a:r>
              <a:rPr lang="en-US" altLang="en-US" sz="2600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Use space and distance and </a:t>
            </a:r>
            <a:r>
              <a:rPr lang="en-US" altLang="en-US" sz="2600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proxemic</a:t>
            </a:r>
            <a:r>
              <a:rPr lang="en-US" altLang="en-US" sz="2600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barriers.</a:t>
            </a:r>
            <a:endParaRPr lang="en-US" altLang="en-US" sz="2600" dirty="0" smtClean="0">
              <a:solidFill>
                <a:srgbClr val="FFFFFF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600"/>
              </a:spcBef>
              <a:buFont typeface="Times New Roman" panose="02020603050405020304" pitchFamily="18" charset="0"/>
              <a:buNone/>
            </a:pPr>
            <a:r>
              <a:rPr lang="en-US" altLang="en-US" sz="2600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Practice venting and validation.</a:t>
            </a:r>
            <a:endParaRPr lang="en-US" altLang="en-US" sz="2600" dirty="0" smtClean="0">
              <a:solidFill>
                <a:srgbClr val="FFFFFF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600"/>
              </a:spcBef>
              <a:buFont typeface="Times New Roman" panose="02020603050405020304" pitchFamily="18" charset="0"/>
              <a:buNone/>
            </a:pPr>
            <a:r>
              <a:rPr lang="en-US" altLang="en-US" sz="2600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Use physical movement and the Assertive Whisper.</a:t>
            </a:r>
            <a:endParaRPr lang="en-US" altLang="en-US" sz="2600" dirty="0" smtClean="0">
              <a:solidFill>
                <a:srgbClr val="FFFFFF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96260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352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3000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altLang="en-US" dirty="0" smtClean="0">
                <a:solidFill>
                  <a:srgbClr val="FFFF00"/>
                </a:solidFill>
              </a:rPr>
              <a:t>Telephone Skills</a:t>
            </a:r>
          </a:p>
        </p:txBody>
      </p:sp>
      <p:sp>
        <p:nvSpPr>
          <p:cNvPr id="9728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3429000" y="1308100"/>
            <a:ext cx="54864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marL="39688" indent="0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600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Over the phone, body language is missing, so tone is all we have.</a:t>
            </a:r>
            <a:endParaRPr lang="en-US" altLang="en-US" sz="2600" dirty="0" smtClean="0">
              <a:solidFill>
                <a:srgbClr val="FFFFFF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600"/>
              </a:spcBef>
              <a:buFont typeface="Times New Roman" panose="02020603050405020304" pitchFamily="18" charset="0"/>
              <a:buNone/>
            </a:pPr>
            <a:r>
              <a:rPr lang="en-US" altLang="en-US" sz="2600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Neutral, friendly, polite.</a:t>
            </a:r>
            <a:endParaRPr lang="en-US" altLang="en-US" sz="2600" dirty="0" smtClean="0">
              <a:solidFill>
                <a:srgbClr val="FFFFFF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600"/>
              </a:spcBef>
              <a:buFont typeface="Times New Roman" panose="02020603050405020304" pitchFamily="18" charset="0"/>
              <a:buNone/>
            </a:pPr>
            <a:r>
              <a:rPr lang="en-US" altLang="en-US" sz="2600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Get permission to put them on hold.</a:t>
            </a:r>
            <a:endParaRPr lang="en-US" altLang="en-US" sz="2600" dirty="0" smtClean="0">
              <a:solidFill>
                <a:srgbClr val="FFFFFF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600"/>
              </a:spcBef>
              <a:buFont typeface="Times New Roman" panose="02020603050405020304" pitchFamily="18" charset="0"/>
              <a:buNone/>
            </a:pPr>
            <a:r>
              <a:rPr lang="en-US" altLang="en-US" sz="2600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Get a callback number.</a:t>
            </a:r>
            <a:endParaRPr lang="en-US" altLang="en-US" sz="2600" dirty="0" smtClean="0">
              <a:solidFill>
                <a:srgbClr val="FFFFFF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600"/>
              </a:spcBef>
              <a:buFont typeface="Times New Roman" panose="02020603050405020304" pitchFamily="18" charset="0"/>
              <a:buNone/>
            </a:pPr>
            <a:r>
              <a:rPr lang="en-US" altLang="en-US" sz="2600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Under-promise and over-perform.</a:t>
            </a:r>
            <a:endParaRPr lang="en-US" altLang="en-US" sz="2600" dirty="0" smtClean="0">
              <a:solidFill>
                <a:srgbClr val="FFFFFF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600"/>
              </a:spcBef>
              <a:buFont typeface="Times New Roman" panose="02020603050405020304" pitchFamily="18" charset="0"/>
              <a:buNone/>
            </a:pPr>
            <a:r>
              <a:rPr lang="en-US" altLang="en-US" sz="2600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Set boundaries for their bad behavior.   </a:t>
            </a:r>
            <a:endParaRPr lang="en-US" altLang="en-US" sz="2600" dirty="0" smtClean="0">
              <a:solidFill>
                <a:srgbClr val="FFFFFF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972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867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>
            <p:ph type="title"/>
          </p:nvPr>
        </p:nvSpPr>
        <p:spPr>
          <a:xfrm>
            <a:off x="685800" y="244475"/>
            <a:ext cx="8001000" cy="1736725"/>
          </a:xfrm>
        </p:spPr>
        <p:txBody>
          <a:bodyPr rIns="132080"/>
          <a:lstStyle/>
          <a:p>
            <a:pPr indent="0" eaLnBrk="1" hangingPunct="1"/>
            <a:r>
              <a:rPr lang="en-US" altLang="en-US" dirty="0" smtClean="0"/>
              <a:t>What Not to Say:</a:t>
            </a:r>
            <a:br>
              <a:rPr lang="en-US" altLang="en-US" dirty="0" smtClean="0"/>
            </a:br>
            <a:r>
              <a:rPr lang="en-US" altLang="en-US" dirty="0" smtClean="0"/>
              <a:t>Here’s What Usually Doesn’t Work</a:t>
            </a:r>
          </a:p>
        </p:txBody>
      </p:sp>
      <p:sp>
        <p:nvSpPr>
          <p:cNvPr id="98307" name="Rectangle 2"/>
          <p:cNvSpPr>
            <a:spLocks noChangeArrowheads="1"/>
          </p:cNvSpPr>
          <p:nvPr>
            <p:ph type="body" idx="1"/>
          </p:nvPr>
        </p:nvSpPr>
        <p:spPr>
          <a:xfrm>
            <a:off x="762000" y="1981200"/>
            <a:ext cx="7696200" cy="4876800"/>
          </a:xfrm>
        </p:spPr>
        <p:txBody>
          <a:bodyPr rIns="132080"/>
          <a:lstStyle/>
          <a:p>
            <a:pPr marL="649288" indent="-609600"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“You need to calm down!”</a:t>
            </a:r>
          </a:p>
          <a:p>
            <a:pPr marL="649288" indent="-609600" eaLnBrk="1" hangingPunct="1">
              <a:spcBef>
                <a:spcPts val="170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“That’s not our policy.” </a:t>
            </a:r>
          </a:p>
          <a:p>
            <a:pPr marL="649288" indent="-609600" eaLnBrk="1" hangingPunct="1">
              <a:spcBef>
                <a:spcPts val="170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“What </a:t>
            </a:r>
            <a:r>
              <a:rPr lang="en-US" altLang="en-US" dirty="0" smtClean="0">
                <a:solidFill>
                  <a:schemeClr val="tx1"/>
                </a:solidFill>
                <a:latin typeface="Tahoma Bold" panose="020B0804030504040204" pitchFamily="34" charset="0"/>
                <a:cs typeface="Tahoma Bold" panose="020B0804030504040204" pitchFamily="34" charset="0"/>
                <a:sym typeface="Tahoma Bold" panose="020B0804030504040204" pitchFamily="34" charset="0"/>
              </a:rPr>
              <a:t>you </a:t>
            </a:r>
            <a:r>
              <a:rPr lang="en-US" altLang="en-US" dirty="0" smtClean="0">
                <a:solidFill>
                  <a:schemeClr val="tx1"/>
                </a:solidFill>
              </a:rPr>
              <a:t>need to understand is . . .”</a:t>
            </a:r>
          </a:p>
          <a:p>
            <a:pPr marL="649288" indent="-609600" eaLnBrk="1" hangingPunct="1">
              <a:spcBef>
                <a:spcPts val="170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“I can’t help you.  I don’t know who can.”</a:t>
            </a:r>
          </a:p>
          <a:p>
            <a:pPr marL="649288" indent="-609600" eaLnBrk="1" hangingPunct="1">
              <a:spcBef>
                <a:spcPts val="170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“I’m going on my break.  You’ll have to call or come back later.”</a:t>
            </a:r>
          </a:p>
          <a:p>
            <a:pPr marL="649288" indent="-609600" eaLnBrk="1" hangingPunct="1">
              <a:spcBef>
                <a:spcPts val="170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“You didn’t read the instructions or directions.”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/>
          </p:cNvSpPr>
          <p:nvPr>
            <p:ph type="title"/>
          </p:nvPr>
        </p:nvSpPr>
        <p:spPr>
          <a:xfrm>
            <a:off x="685800" y="187325"/>
            <a:ext cx="7772400" cy="1031875"/>
          </a:xfrm>
        </p:spPr>
        <p:txBody>
          <a:bodyPr rIns="132080"/>
          <a:lstStyle/>
          <a:p>
            <a:pPr indent="0" eaLnBrk="1" hangingPunct="1"/>
            <a:r>
              <a:rPr lang="en-US" altLang="en-US" sz="40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Phrases That May Work</a:t>
            </a:r>
            <a:endParaRPr lang="en-US" altLang="en-US" sz="4000" dirty="0" smtClean="0">
              <a:solidFill>
                <a:srgbClr val="FFFF00"/>
              </a:solidFill>
              <a:latin typeface="Tahoma" panose="020B0604030504040204" pitchFamily="34" charset="0"/>
              <a:ea typeface="ヒラギノ角ゴ ProN W3" charset="0"/>
              <a:cs typeface="ヒラギノ角ゴ ProN W3" charset="0"/>
              <a:sym typeface="Tahoma" panose="020B0604030504040204" pitchFamily="34" charset="0"/>
            </a:endParaRPr>
          </a:p>
        </p:txBody>
      </p:sp>
      <p:sp>
        <p:nvSpPr>
          <p:cNvPr id="99331" name="Rectangle 2"/>
          <p:cNvSpPr>
            <a:spLocks noChangeArrowheads="1"/>
          </p:cNvSpPr>
          <p:nvPr>
            <p:ph type="body" idx="1"/>
          </p:nvPr>
        </p:nvSpPr>
        <p:spPr>
          <a:xfrm>
            <a:off x="609600" y="1219200"/>
            <a:ext cx="8077200" cy="5016500"/>
          </a:xfrm>
        </p:spPr>
        <p:txBody>
          <a:bodyPr rIns="132080"/>
          <a:lstStyle/>
          <a:p>
            <a:pPr marL="39688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“You can’t do that if you want to stay here . . .”</a:t>
            </a:r>
            <a:endParaRPr lang="en-US" altLang="en-US" sz="2800" dirty="0" smtClean="0">
              <a:solidFill>
                <a:schemeClr val="tx1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40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“Our insurance won’t let you do that . . .”</a:t>
            </a:r>
          </a:p>
          <a:p>
            <a:pPr marL="39688" indent="0" eaLnBrk="1" hangingPunct="1">
              <a:spcBef>
                <a:spcPts val="140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“I </a:t>
            </a:r>
            <a:r>
              <a:rPr lang="en-US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can see you’re upset . . .”</a:t>
            </a:r>
            <a:endParaRPr lang="en-US" altLang="en-US" sz="2800" dirty="0" smtClean="0">
              <a:solidFill>
                <a:schemeClr val="tx1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40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“I’m sorry.  I’m not trying to make you mad.”</a:t>
            </a:r>
            <a:endParaRPr lang="en-US" altLang="en-US" sz="2800" dirty="0" smtClean="0">
              <a:solidFill>
                <a:schemeClr val="tx1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40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“You could be right . . .”</a:t>
            </a:r>
            <a:endParaRPr lang="en-US" altLang="en-US" sz="2800" dirty="0" smtClean="0">
              <a:solidFill>
                <a:schemeClr val="tx1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40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“It’s not me, it’s the computer . . .”</a:t>
            </a:r>
            <a:endParaRPr lang="en-US" altLang="en-US" sz="2800" dirty="0" smtClean="0">
              <a:solidFill>
                <a:schemeClr val="tx1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40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“Please help me do my job for you. . .”</a:t>
            </a:r>
            <a:endParaRPr lang="en-US" altLang="en-US" sz="2800" dirty="0" smtClean="0">
              <a:solidFill>
                <a:schemeClr val="tx1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spcBef>
                <a:spcPts val="140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“I can take your name and cell number for my supervisor if you’d like . . .”</a:t>
            </a:r>
            <a:endParaRPr lang="en-US" altLang="en-US" sz="2800" dirty="0" smtClean="0">
              <a:solidFill>
                <a:schemeClr val="tx1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25400"/>
            <a:ext cx="37814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233738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3352800"/>
            <a:ext cx="36195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953000"/>
            <a:ext cx="3644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365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9" name="TextBox 8"/>
          <p:cNvSpPr txBox="1">
            <a:spLocks noChangeArrowheads="1"/>
          </p:cNvSpPr>
          <p:nvPr/>
        </p:nvSpPr>
        <p:spPr bwMode="auto">
          <a:xfrm>
            <a:off x="152400" y="531813"/>
            <a:ext cx="28273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>
                <a:solidFill>
                  <a:srgbClr val="66FF33"/>
                </a:solidFill>
                <a:latin typeface="Arial" panose="020B0604020202020204" pitchFamily="34" charset="0"/>
              </a:rPr>
              <a:t>Filmed July 2012, just two weeks before the Aurora, CO movie theater shootings that left 12 dead.</a:t>
            </a:r>
          </a:p>
        </p:txBody>
      </p:sp>
      <p:sp>
        <p:nvSpPr>
          <p:cNvPr id="100360" name="TextBox 9"/>
          <p:cNvSpPr txBox="1">
            <a:spLocks noChangeArrowheads="1"/>
          </p:cNvSpPr>
          <p:nvPr/>
        </p:nvSpPr>
        <p:spPr bwMode="auto">
          <a:xfrm>
            <a:off x="7042150" y="1965325"/>
            <a:ext cx="1981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>
                <a:solidFill>
                  <a:srgbClr val="66FF33"/>
                </a:solidFill>
                <a:latin typeface="Arial" panose="020B0604020202020204" pitchFamily="34" charset="0"/>
              </a:rPr>
              <a:t>A joint project with DHS and the City of Houston, TX. </a:t>
            </a:r>
          </a:p>
        </p:txBody>
      </p:sp>
      <p:sp>
        <p:nvSpPr>
          <p:cNvPr id="100361" name="TextBox 10"/>
          <p:cNvSpPr txBox="1">
            <a:spLocks noChangeArrowheads="1"/>
          </p:cNvSpPr>
          <p:nvPr/>
        </p:nvSpPr>
        <p:spPr bwMode="auto">
          <a:xfrm>
            <a:off x="141288" y="5513388"/>
            <a:ext cx="3776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66FF33"/>
                </a:solidFill>
                <a:latin typeface="Arial" panose="020B0604020202020204" pitchFamily="34" charset="0"/>
              </a:rPr>
              <a:t>Nearly 31 million views on YouTube.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ChangeArrowheads="1"/>
          </p:cNvSpPr>
          <p:nvPr>
            <p:ph type="title"/>
          </p:nvPr>
        </p:nvSpPr>
        <p:spPr>
          <a:xfrm>
            <a:off x="685800" y="76200"/>
            <a:ext cx="7772400" cy="1600200"/>
          </a:xfrm>
        </p:spPr>
        <p:txBody>
          <a:bodyPr rIns="130176"/>
          <a:lstStyle/>
          <a:p>
            <a:pPr indent="0" eaLnBrk="1" hangingPunct="1"/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The “Active Shooter or</a:t>
            </a:r>
            <a:b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</a:b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Armed Attacker” Response</a:t>
            </a:r>
            <a:endParaRPr lang="en-US" altLang="en-US" dirty="0" smtClean="0">
              <a:latin typeface="Tahoma" panose="020B0604030504040204" pitchFamily="34" charset="0"/>
              <a:ea typeface="ヒラギノ角ゴ ProN W3" charset="0"/>
              <a:cs typeface="ヒラギノ角ゴ ProN W3" charset="0"/>
              <a:sym typeface="Tahoma" panose="020B0604030504040204" pitchFamily="34" charset="0"/>
            </a:endParaRPr>
          </a:p>
        </p:txBody>
      </p:sp>
      <p:sp>
        <p:nvSpPr>
          <p:cNvPr id="101379" name="Rectangle 2"/>
          <p:cNvSpPr>
            <a:spLocks noChangeArrowheads="1"/>
          </p:cNvSpPr>
          <p:nvPr>
            <p:ph type="body" idx="1"/>
          </p:nvPr>
        </p:nvSpPr>
        <p:spPr>
          <a:xfrm>
            <a:off x="4572000" y="1676400"/>
            <a:ext cx="4572000" cy="4762500"/>
          </a:xfrm>
        </p:spPr>
        <p:txBody>
          <a:bodyPr rIns="130176"/>
          <a:lstStyle/>
          <a:p>
            <a:pPr marL="382588" indent="-342900" eaLnBrk="1" hangingPunct="1"/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Knowing the Outs: </a:t>
            </a:r>
            <a:endParaRPr lang="en-US" altLang="en-US" sz="2800" dirty="0" smtClean="0"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82588" indent="-342900" eaLnBrk="1" hangingPunct="1"/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Where?</a:t>
            </a:r>
          </a:p>
          <a:p>
            <a:pPr marL="382588" indent="-342900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Run </a:t>
            </a:r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(Get Out, </a:t>
            </a:r>
            <a:r>
              <a:rPr lang="en-US" altLang="en-US" sz="28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Evacuate</a:t>
            </a:r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)</a:t>
            </a:r>
            <a:endParaRPr lang="en-US" altLang="en-US" sz="2800" dirty="0" smtClean="0"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82588" indent="-342900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Hide </a:t>
            </a:r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(Lock Out, </a:t>
            </a:r>
            <a:r>
              <a:rPr lang="en-US" altLang="en-US" sz="28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Barricade</a:t>
            </a:r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)</a:t>
            </a:r>
            <a:endParaRPr lang="en-US" altLang="en-US" sz="2800" dirty="0" smtClean="0"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82588" indent="-342900" eaLnBrk="1" hangingPunct="1"/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Keep Out</a:t>
            </a:r>
            <a:endParaRPr lang="en-US" altLang="en-US" sz="2800" dirty="0" smtClean="0"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82588" indent="-342900" eaLnBrk="1" hangingPunct="1"/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Spread Out</a:t>
            </a:r>
            <a:endParaRPr lang="en-US" altLang="en-US" sz="2800" dirty="0" smtClean="0"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82588" indent="-342900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Fight </a:t>
            </a:r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(Take Out, </a:t>
            </a:r>
            <a:r>
              <a:rPr lang="en-US" altLang="en-US" sz="28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Protect</a:t>
            </a:r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)</a:t>
            </a:r>
          </a:p>
          <a:p>
            <a:pPr marL="382588" indent="-342900" eaLnBrk="1" hangingPunct="1"/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Cover vs. Concealment?</a:t>
            </a:r>
          </a:p>
          <a:p>
            <a:pPr marL="382588" indent="-342900" eaLnBrk="1" hangingPunct="1"/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 15-minute Drill</a:t>
            </a:r>
            <a:endParaRPr lang="en-US" altLang="en-US" sz="2800" dirty="0" smtClean="0">
              <a:latin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013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364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2" descr="Image result for gun and kn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625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0167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Keeping it Special</a:t>
            </a:r>
            <a:r>
              <a:rPr lang="en-US" altLang="en-US" sz="40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410200"/>
          </a:xfrm>
        </p:spPr>
        <p:txBody>
          <a:bodyPr/>
          <a:lstStyle/>
          <a:p>
            <a:pPr marL="381000" indent="-381000" eaLnBrk="1" hangingPunct="1">
              <a:spcBef>
                <a:spcPct val="50000"/>
              </a:spcBef>
              <a:buSzPct val="105000"/>
              <a:buFont typeface="Monotype Sorts" pitchFamily="2" charset="2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Greet each patron immediately or when passing by.</a:t>
            </a:r>
          </a:p>
          <a:p>
            <a:pPr marL="381000" indent="-381000" eaLnBrk="1" hangingPunct="1">
              <a:spcBef>
                <a:spcPct val="50000"/>
              </a:spcBef>
              <a:buSzPct val="105000"/>
              <a:buFont typeface="Monotype Sorts" pitchFamily="2" charset="2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Give each patron you meet your complete attention.</a:t>
            </a:r>
          </a:p>
          <a:p>
            <a:pPr marL="381000" indent="-381000" eaLnBrk="1" hangingPunct="1">
              <a:spcBef>
                <a:spcPct val="50000"/>
              </a:spcBef>
              <a:buSzPct val="105000"/>
              <a:buFont typeface="Monotype Sorts" pitchFamily="2" charset="2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Make the first 30 seconds count for our patrons.</a:t>
            </a:r>
          </a:p>
          <a:p>
            <a:pPr marL="381000" indent="-381000" eaLnBrk="1" hangingPunct="1">
              <a:spcBef>
                <a:spcPct val="50000"/>
              </a:spcBef>
              <a:buSzPct val="105000"/>
              <a:buFont typeface="Monotype Sorts" pitchFamily="2" charset="2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Play your part to be real, not phony or bored.</a:t>
            </a:r>
          </a:p>
          <a:p>
            <a:pPr marL="381000" indent="-381000" eaLnBrk="1" hangingPunct="1">
              <a:spcBef>
                <a:spcPct val="50000"/>
              </a:spcBef>
              <a:buSzPct val="105000"/>
              <a:buFont typeface="Monotype Sorts" pitchFamily="2" charset="2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Show your energy with sincere friendliness.</a:t>
            </a:r>
          </a:p>
          <a:p>
            <a:pPr marL="381000" indent="-381000" eaLnBrk="1" hangingPunct="1">
              <a:spcBef>
                <a:spcPct val="50000"/>
              </a:spcBef>
              <a:buSzPct val="105000"/>
              <a:buFont typeface="Monotype Sorts" pitchFamily="2" charset="2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Be the patron’s problem-solver.</a:t>
            </a:r>
          </a:p>
          <a:p>
            <a:pPr marL="381000" indent="-381000" eaLnBrk="1" hangingPunct="1">
              <a:spcBef>
                <a:spcPct val="50000"/>
              </a:spcBef>
              <a:buSzPct val="105000"/>
              <a:buFont typeface="Monotype Sorts" pitchFamily="2" charset="2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Use your common sense.</a:t>
            </a:r>
          </a:p>
          <a:p>
            <a:pPr marL="381000" indent="-381000" eaLnBrk="1" hangingPunct="1">
              <a:spcBef>
                <a:spcPct val="50000"/>
              </a:spcBef>
              <a:buSzPct val="105000"/>
              <a:buFont typeface="Monotype Sorts" pitchFamily="2" charset="2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Bend the rules when the situation calls for it.</a:t>
            </a:r>
          </a:p>
          <a:p>
            <a:pPr marL="381000" indent="-381000" eaLnBrk="1" hangingPunct="1">
              <a:spcBef>
                <a:spcPct val="50000"/>
              </a:spcBef>
              <a:buSzPct val="105000"/>
              <a:buFont typeface="Monotype Sorts" pitchFamily="2" charset="2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Make the last 30 seconds count for our patrons.</a:t>
            </a:r>
          </a:p>
          <a:p>
            <a:pPr marL="381000" indent="-381000" eaLnBrk="1" hangingPunct="1">
              <a:spcBef>
                <a:spcPct val="50000"/>
              </a:spcBef>
              <a:buSzPct val="105000"/>
              <a:buFont typeface="Monotype Sorts" pitchFamily="2" charset="2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 Take good care of yourself.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>
            <p:ph type="title"/>
          </p:nvPr>
        </p:nvSpPr>
        <p:spPr>
          <a:xfrm>
            <a:off x="381000" y="533400"/>
            <a:ext cx="5181600" cy="1828800"/>
          </a:xfrm>
        </p:spPr>
        <p:txBody>
          <a:bodyPr/>
          <a:lstStyle/>
          <a:p>
            <a:r>
              <a:rPr lang="en-US" altLang="en-US" dirty="0" smtClean="0"/>
              <a:t>What’s Happening </a:t>
            </a:r>
            <a:br>
              <a:rPr lang="en-US" altLang="en-US" dirty="0" smtClean="0"/>
            </a:br>
            <a:r>
              <a:rPr lang="en-US" altLang="en-US" dirty="0" smtClean="0"/>
              <a:t>in the</a:t>
            </a:r>
            <a:br>
              <a:rPr lang="en-US" altLang="en-US" dirty="0" smtClean="0"/>
            </a:br>
            <a:r>
              <a:rPr lang="en-US" altLang="en-US" dirty="0" smtClean="0"/>
              <a:t>“New” Library?</a:t>
            </a:r>
          </a:p>
        </p:txBody>
      </p:sp>
      <p:sp>
        <p:nvSpPr>
          <p:cNvPr id="69635" name="Rectangle 3"/>
          <p:cNvSpPr>
            <a:spLocks noChangeArrowheads="1"/>
          </p:cNvSpPr>
          <p:nvPr>
            <p:ph type="body" idx="1"/>
          </p:nvPr>
        </p:nvSpPr>
        <p:spPr>
          <a:xfrm>
            <a:off x="381000" y="2667000"/>
            <a:ext cx="8534400" cy="3886200"/>
          </a:xfrm>
        </p:spPr>
        <p:txBody>
          <a:bodyPr/>
          <a:lstStyle/>
          <a:p>
            <a:pPr marL="39688" indent="0">
              <a:buFont typeface="Tahoma" panose="020B0604030504040204" pitchFamily="34" charset="0"/>
              <a:buNone/>
            </a:pPr>
            <a:r>
              <a:rPr lang="en-US" altLang="en-US" sz="2600" dirty="0" smtClean="0"/>
              <a:t>Entitled or angry patrons (who miss the “old” library).</a:t>
            </a:r>
          </a:p>
          <a:p>
            <a:pPr marL="39688" indent="0">
              <a:buFont typeface="Tahoma" panose="020B0604030504040204" pitchFamily="34" charset="0"/>
              <a:buNone/>
            </a:pPr>
            <a:r>
              <a:rPr lang="en-US" altLang="en-US" sz="2600" dirty="0" smtClean="0"/>
              <a:t>Frustrated patrons who don’t know or ignore our rules.</a:t>
            </a:r>
          </a:p>
          <a:p>
            <a:pPr marL="39688" indent="0">
              <a:buFont typeface="Tahoma" panose="020B0604030504040204" pitchFamily="34" charset="0"/>
              <a:buNone/>
            </a:pPr>
            <a:r>
              <a:rPr lang="en-US" altLang="en-US" sz="2600" dirty="0" smtClean="0"/>
              <a:t>Uncertain times, more stress, less money, for all.</a:t>
            </a:r>
          </a:p>
          <a:p>
            <a:pPr marL="39688" indent="0">
              <a:buFont typeface="Tahoma" panose="020B0604030504040204" pitchFamily="34" charset="0"/>
              <a:buNone/>
            </a:pPr>
            <a:r>
              <a:rPr lang="en-US" altLang="en-US" sz="2600" dirty="0" smtClean="0"/>
              <a:t>Employees who must do more, with less, and faster than ever before.</a:t>
            </a:r>
          </a:p>
          <a:p>
            <a:pPr marL="39688" indent="0">
              <a:buFont typeface="Tahoma" panose="020B0604030504040204" pitchFamily="34" charset="0"/>
              <a:buNone/>
            </a:pPr>
            <a:r>
              <a:rPr lang="en-US" altLang="en-US" sz="2600" dirty="0" smtClean="0"/>
              <a:t>Our “72 / 7” world mirrors their world.</a:t>
            </a:r>
          </a:p>
        </p:txBody>
      </p:sp>
      <p:pic>
        <p:nvPicPr>
          <p:cNvPr id="69636" name="Picture 4" descr="WORKPL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39738" y="312738"/>
            <a:ext cx="8229600" cy="1343025"/>
          </a:xfrm>
        </p:spPr>
        <p:txBody>
          <a:bodyPr/>
          <a:lstStyle/>
          <a:p>
            <a:pPr marL="35279" indent="-35279">
              <a:defRPr/>
            </a:pPr>
            <a:r>
              <a:rPr lang="en-US" altLang="en-US" sz="3556" dirty="0" smtClean="0"/>
              <a:t>Closing Themes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69863" y="1397000"/>
            <a:ext cx="8737600" cy="4673600"/>
          </a:xfrm>
        </p:spPr>
        <p:txBody>
          <a:bodyPr/>
          <a:lstStyle/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Always assess the Business Impact.</a:t>
            </a:r>
          </a:p>
          <a:p>
            <a:pPr marL="35279" indent="-35279">
              <a:spcBef>
                <a:spcPts val="622"/>
              </a:spcBef>
              <a:defRPr/>
            </a:pPr>
            <a:endParaRPr lang="en-US" altLang="en-US" sz="2311" dirty="0"/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Update and post your Code of Conduct.</a:t>
            </a:r>
          </a:p>
          <a:p>
            <a:pPr marL="35279" indent="-35279">
              <a:spcBef>
                <a:spcPts val="622"/>
              </a:spcBef>
              <a:defRPr/>
            </a:pPr>
            <a:endParaRPr lang="en-US" altLang="en-US" sz="2311" dirty="0"/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Stay firm, fair, consistent, and assertive.</a:t>
            </a:r>
          </a:p>
          <a:p>
            <a:pPr marL="35279" indent="-35279">
              <a:spcBef>
                <a:spcPts val="622"/>
              </a:spcBef>
              <a:defRPr/>
            </a:pPr>
            <a:endParaRPr lang="en-US" altLang="en-US" sz="2311" dirty="0"/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Change your vocabulary about patrons from “difficult” to “challenging.”</a:t>
            </a:r>
          </a:p>
          <a:p>
            <a:pPr marL="35279" indent="-35279">
              <a:spcBef>
                <a:spcPts val="622"/>
              </a:spcBef>
              <a:defRPr/>
            </a:pPr>
            <a:endParaRPr lang="en-US" altLang="en-US" sz="2311" dirty="0"/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Create on-going working relationships with police, mental health, homeless, social services, and security agencies in the public and private sector.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39738" y="312738"/>
            <a:ext cx="8229600" cy="1343025"/>
          </a:xfrm>
        </p:spPr>
        <p:txBody>
          <a:bodyPr/>
          <a:lstStyle/>
          <a:p>
            <a:pPr marL="35279" indent="-35279">
              <a:defRPr/>
            </a:pPr>
            <a:r>
              <a:rPr lang="en-US" altLang="en-US" sz="3556" dirty="0" smtClean="0"/>
              <a:t>Closing Themes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69863" y="1397000"/>
            <a:ext cx="8737600" cy="4673600"/>
          </a:xfrm>
        </p:spPr>
        <p:txBody>
          <a:bodyPr/>
          <a:lstStyle/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Develop creative answers to common patron questions, behavior problems, or complaints.</a:t>
            </a:r>
          </a:p>
          <a:p>
            <a:pPr marL="35279" indent="-35279">
              <a:spcBef>
                <a:spcPts val="622"/>
              </a:spcBef>
              <a:defRPr/>
            </a:pPr>
            <a:endParaRPr lang="en-US" altLang="en-US" sz="2311" dirty="0"/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Document new, on-going, or chronic problems with Security Incident Reports.</a:t>
            </a:r>
          </a:p>
          <a:p>
            <a:pPr marL="35279" indent="-35279">
              <a:spcBef>
                <a:spcPts val="622"/>
              </a:spcBef>
              <a:defRPr/>
            </a:pPr>
            <a:endParaRPr lang="en-US" altLang="en-US" sz="2311" dirty="0"/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Use more civil stay-away orders, both verbal and served.</a:t>
            </a:r>
          </a:p>
          <a:p>
            <a:pPr marL="35279" indent="-35279">
              <a:spcBef>
                <a:spcPts val="622"/>
              </a:spcBef>
              <a:defRPr/>
            </a:pPr>
            <a:endParaRPr lang="en-US" altLang="en-US" sz="2311" dirty="0"/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Try a lighter touch first; you can always get tougher.</a:t>
            </a:r>
          </a:p>
          <a:p>
            <a:pPr marL="35279" indent="-35279">
              <a:spcBef>
                <a:spcPts val="622"/>
              </a:spcBef>
              <a:defRPr/>
            </a:pPr>
            <a:endParaRPr lang="en-US" altLang="en-US" sz="2311" dirty="0"/>
          </a:p>
          <a:p>
            <a:pPr marL="35279" indent="-35279">
              <a:spcBef>
                <a:spcPts val="622"/>
              </a:spcBef>
              <a:defRPr/>
            </a:pPr>
            <a:r>
              <a:rPr lang="en-US" altLang="en-US" sz="2311" dirty="0"/>
              <a:t>Have courage.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>
            <p:ph type="title"/>
          </p:nvPr>
        </p:nvSpPr>
        <p:spPr>
          <a:xfrm>
            <a:off x="169863" y="100013"/>
            <a:ext cx="8737600" cy="1828800"/>
          </a:xfrm>
        </p:spPr>
        <p:txBody>
          <a:bodyPr rIns="35278"/>
          <a:lstStyle/>
          <a:p>
            <a:pPr indent="0" eaLnBrk="1" hangingPunct="1"/>
            <a:r>
              <a:rPr lang="en-US" altLang="en-US" sz="3200" dirty="0" smtClean="0"/>
              <a:t>Dealing with Challenging </a:t>
            </a:r>
            <a:r>
              <a:rPr lang="en-US" altLang="en-US" sz="3200" dirty="0" smtClean="0"/>
              <a:t>Patrons:</a:t>
            </a:r>
            <a:br>
              <a:rPr lang="en-US" altLang="en-US" sz="3200" dirty="0" smtClean="0"/>
            </a:br>
            <a:r>
              <a:rPr lang="en-US" altLang="en-US" sz="3200" dirty="0" smtClean="0"/>
              <a:t>Safety and Security In Our Libraries</a:t>
            </a:r>
            <a:endParaRPr lang="en-US" altLang="en-US" sz="3200" dirty="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7600" y="4411663"/>
            <a:ext cx="7235825" cy="2065337"/>
          </a:xfrm>
        </p:spPr>
        <p:txBody>
          <a:bodyPr rIns="35278"/>
          <a:lstStyle/>
          <a:p>
            <a:pPr marL="340082" indent="-304804" algn="ctr" eaLnBrk="1" hangingPunct="1">
              <a:lnSpc>
                <a:spcPct val="50000"/>
              </a:lnSpc>
              <a:spcBef>
                <a:spcPct val="0"/>
              </a:spcBef>
              <a:defRPr/>
            </a:pPr>
            <a:endParaRPr lang="en-US" altLang="en-US" sz="1778" dirty="0"/>
          </a:p>
          <a:p>
            <a:pPr marL="340082" indent="-304804" algn="ctr" eaLnBrk="1" hangingPunct="1">
              <a:lnSpc>
                <a:spcPct val="50000"/>
              </a:lnSpc>
              <a:spcBef>
                <a:spcPts val="1333"/>
              </a:spcBef>
              <a:defRPr/>
            </a:pPr>
            <a:endParaRPr lang="en-US" altLang="en-US" sz="2133" dirty="0"/>
          </a:p>
          <a:p>
            <a:pPr marL="340082" indent="-304804" algn="ctr" eaLnBrk="1" hangingPunct="1">
              <a:lnSpc>
                <a:spcPct val="50000"/>
              </a:lnSpc>
              <a:spcBef>
                <a:spcPts val="1333"/>
              </a:spcBef>
              <a:defRPr/>
            </a:pPr>
            <a:r>
              <a:rPr lang="en-US" altLang="en-US" sz="2133" dirty="0" smtClean="0"/>
              <a:t>Dr</a:t>
            </a:r>
            <a:r>
              <a:rPr lang="en-US" altLang="en-US" sz="2133" dirty="0"/>
              <a:t>. Steve Albrecht, PHR, CPP, </a:t>
            </a:r>
            <a:r>
              <a:rPr lang="en-US" altLang="en-US" sz="2133" dirty="0" smtClean="0"/>
              <a:t>BCC, CTM</a:t>
            </a:r>
            <a:endParaRPr lang="en-US" altLang="en-US" sz="2133" dirty="0"/>
          </a:p>
          <a:p>
            <a:pPr marL="340082" indent="-304804" algn="ctr" eaLnBrk="1" hangingPunct="1">
              <a:lnSpc>
                <a:spcPct val="50000"/>
              </a:lnSpc>
              <a:spcBef>
                <a:spcPts val="1333"/>
              </a:spcBef>
              <a:defRPr/>
            </a:pPr>
            <a:r>
              <a:rPr lang="en-US" altLang="en-US" sz="2133" dirty="0" smtClean="0"/>
              <a:t>Monument, CO</a:t>
            </a:r>
            <a:endParaRPr lang="en-US" altLang="en-US" sz="2133" dirty="0"/>
          </a:p>
          <a:p>
            <a:pPr marL="340082" indent="-304804" algn="ctr" eaLnBrk="1" hangingPunct="1">
              <a:lnSpc>
                <a:spcPct val="50000"/>
              </a:lnSpc>
              <a:spcBef>
                <a:spcPts val="1333"/>
              </a:spcBef>
              <a:defRPr/>
            </a:pPr>
            <a:r>
              <a:rPr lang="en-US" altLang="en-US" sz="2133" dirty="0" smtClean="0"/>
              <a:t>866-261-5150</a:t>
            </a:r>
            <a:endParaRPr lang="en-US" altLang="en-US" sz="2133" dirty="0"/>
          </a:p>
          <a:p>
            <a:pPr marL="340082" indent="-304804" algn="ctr" eaLnBrk="1" hangingPunct="1">
              <a:lnSpc>
                <a:spcPct val="50000"/>
              </a:lnSpc>
              <a:spcBef>
                <a:spcPts val="1333"/>
              </a:spcBef>
              <a:defRPr/>
            </a:pPr>
            <a:r>
              <a:rPr lang="en-US" altLang="en-US" sz="2133" dirty="0" smtClean="0"/>
              <a:t>DrSteve@DrSteveAlbrecht.com</a:t>
            </a:r>
            <a:endParaRPr lang="en-US" altLang="en-US" sz="2133" dirty="0"/>
          </a:p>
        </p:txBody>
      </p:sp>
      <p:pic>
        <p:nvPicPr>
          <p:cNvPr id="6656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511300"/>
            <a:ext cx="25050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511300"/>
            <a:ext cx="25050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06328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81000"/>
            <a:ext cx="61087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87400"/>
            <a:ext cx="169386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684463"/>
            <a:ext cx="16938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4579938"/>
            <a:ext cx="16922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4"/>
          <p:cNvSpPr>
            <a:spLocks/>
          </p:cNvSpPr>
          <p:nvPr/>
        </p:nvSpPr>
        <p:spPr bwMode="auto">
          <a:xfrm>
            <a:off x="2743200" y="855663"/>
            <a:ext cx="24511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6124" bIns="0"/>
          <a:lstStyle>
            <a:lvl1pPr marL="39688">
              <a:spcBef>
                <a:spcPts val="625"/>
              </a:spcBef>
              <a:buSzPct val="85000"/>
              <a:buChar char="•"/>
              <a:defRPr sz="28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538"/>
              </a:spcBef>
              <a:buClr>
                <a:srgbClr val="FFCC00"/>
              </a:buClr>
              <a:buSzPct val="69000"/>
              <a:buFont typeface="Wingdings" panose="05000000000000000000" pitchFamily="2" charset="2"/>
              <a:buChar char="l"/>
              <a:defRPr sz="24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538"/>
              </a:spcBef>
              <a:buClr>
                <a:srgbClr val="F98D43"/>
              </a:buClr>
              <a:buSzPct val="64000"/>
              <a:buFont typeface="Wingdings" panose="05000000000000000000" pitchFamily="2" charset="2"/>
              <a:buChar char="l"/>
              <a:defRPr sz="21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450"/>
              </a:spcBef>
              <a:buClr>
                <a:srgbClr val="9CE157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45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913"/>
              </a:spcBef>
              <a:buSzTx/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Tahoma" panose="020B0604030504040204" pitchFamily="34" charset="0"/>
                <a:ea typeface="ヒラギノ明朝 ProN W3"/>
                <a:cs typeface="Tahoma" panose="020B0604030504040204" pitchFamily="34" charset="0"/>
                <a:sym typeface="Tahoma" panose="020B0604030504040204" pitchFamily="34" charset="0"/>
              </a:rPr>
              <a:t>Posted Codes of Conduct</a:t>
            </a:r>
          </a:p>
        </p:txBody>
      </p:sp>
      <p:sp>
        <p:nvSpPr>
          <p:cNvPr id="73734" name="Rectangle 5"/>
          <p:cNvSpPr>
            <a:spLocks/>
          </p:cNvSpPr>
          <p:nvPr/>
        </p:nvSpPr>
        <p:spPr bwMode="auto">
          <a:xfrm>
            <a:off x="4343400" y="2819400"/>
            <a:ext cx="38862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6124" bIns="0"/>
          <a:lstStyle>
            <a:lvl1pPr marL="39688">
              <a:spcBef>
                <a:spcPts val="625"/>
              </a:spcBef>
              <a:buSzPct val="85000"/>
              <a:buChar char="•"/>
              <a:defRPr sz="28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538"/>
              </a:spcBef>
              <a:buClr>
                <a:srgbClr val="FFCC00"/>
              </a:buClr>
              <a:buSzPct val="69000"/>
              <a:buFont typeface="Wingdings" panose="05000000000000000000" pitchFamily="2" charset="2"/>
              <a:buChar char="l"/>
              <a:defRPr sz="24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538"/>
              </a:spcBef>
              <a:buClr>
                <a:srgbClr val="F98D43"/>
              </a:buClr>
              <a:buSzPct val="64000"/>
              <a:buFont typeface="Wingdings" panose="05000000000000000000" pitchFamily="2" charset="2"/>
              <a:buChar char="l"/>
              <a:defRPr sz="21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450"/>
              </a:spcBef>
              <a:buClr>
                <a:srgbClr val="9CE157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45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913"/>
              </a:spcBef>
              <a:buSzTx/>
              <a:buFontTx/>
              <a:buNone/>
            </a:pPr>
            <a:r>
              <a:rPr lang="en-US" altLang="en-US" sz="3200" dirty="0">
                <a:solidFill>
                  <a:srgbClr val="FFFFFF"/>
                </a:solidFill>
                <a:latin typeface="Tahoma" panose="020B0604030504040204" pitchFamily="34" charset="0"/>
                <a:ea typeface="ヒラギノ明朝 ProN W3"/>
                <a:cs typeface="Tahoma" panose="020B0604030504040204" pitchFamily="34" charset="0"/>
                <a:sym typeface="Tahoma" panose="020B0604030504040204" pitchFamily="34" charset="0"/>
              </a:rPr>
              <a:t>Firm, fair, consistent, and assertive  approaches.</a:t>
            </a:r>
          </a:p>
        </p:txBody>
      </p:sp>
      <p:sp>
        <p:nvSpPr>
          <p:cNvPr id="73735" name="Rectangle 6"/>
          <p:cNvSpPr>
            <a:spLocks/>
          </p:cNvSpPr>
          <p:nvPr/>
        </p:nvSpPr>
        <p:spPr bwMode="auto">
          <a:xfrm>
            <a:off x="6265863" y="4781550"/>
            <a:ext cx="26193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6124" bIns="0"/>
          <a:lstStyle>
            <a:lvl1pPr marL="39688">
              <a:spcBef>
                <a:spcPts val="625"/>
              </a:spcBef>
              <a:buSzPct val="85000"/>
              <a:buChar char="•"/>
              <a:defRPr sz="28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spcBef>
                <a:spcPts val="538"/>
              </a:spcBef>
              <a:buClr>
                <a:srgbClr val="FFCC00"/>
              </a:buClr>
              <a:buSzPct val="69000"/>
              <a:buFont typeface="Wingdings" panose="05000000000000000000" pitchFamily="2" charset="2"/>
              <a:buChar char="l"/>
              <a:defRPr sz="24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538"/>
              </a:spcBef>
              <a:buClr>
                <a:srgbClr val="F98D43"/>
              </a:buClr>
              <a:buSzPct val="64000"/>
              <a:buFont typeface="Wingdings" panose="05000000000000000000" pitchFamily="2" charset="2"/>
              <a:buChar char="l"/>
              <a:defRPr sz="21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450"/>
              </a:spcBef>
              <a:buClr>
                <a:srgbClr val="9CE157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45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anose="05000000000000000000" pitchFamily="2" charset="2"/>
              <a:buChar char="l"/>
              <a:defRPr sz="1700">
                <a:solidFill>
                  <a:srgbClr val="FFCC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1863"/>
              </a:spcBef>
              <a:buSzTx/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Tahoma" panose="020B0604030504040204" pitchFamily="34" charset="0"/>
                <a:ea typeface="ヒラギノ明朝 ProN W3"/>
                <a:cs typeface="Tahoma" panose="020B0604030504040204" pitchFamily="34" charset="0"/>
                <a:sym typeface="Tahoma" panose="020B0604030504040204" pitchFamily="34" charset="0"/>
              </a:rPr>
              <a:t>Creative customer service skills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8153400" cy="1463675"/>
          </a:xfrm>
        </p:spPr>
        <p:txBody>
          <a:bodyPr rIns="132080"/>
          <a:lstStyle/>
          <a:p>
            <a:pPr indent="0" eaLnBrk="1" hangingPunct="1"/>
            <a:r>
              <a:rPr lang="en-US" altLang="en-US" sz="40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Your Secrets to a Safe Workplace</a:t>
            </a:r>
          </a:p>
        </p:txBody>
      </p:sp>
      <p:sp>
        <p:nvSpPr>
          <p:cNvPr id="75779" name="Rectangle 2"/>
          <p:cNvSpPr>
            <a:spLocks noChangeArrowheads="1"/>
          </p:cNvSpPr>
          <p:nvPr>
            <p:ph type="body" idx="1"/>
          </p:nvPr>
        </p:nvSpPr>
        <p:spPr>
          <a:xfrm>
            <a:off x="228600" y="1676400"/>
            <a:ext cx="8915400" cy="5181600"/>
          </a:xfrm>
        </p:spPr>
        <p:txBody>
          <a:bodyPr rIns="132080"/>
          <a:lstStyle/>
          <a:p>
            <a:pPr marL="39688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  <a:latin typeface="Tahoma Bold" panose="020B0804030504040204" pitchFamily="34" charset="0"/>
                <a:cs typeface="Tahoma Bold" panose="020B0804030504040204" pitchFamily="34" charset="0"/>
                <a:sym typeface="Tahoma Bold" panose="020B0804030504040204" pitchFamily="34" charset="0"/>
              </a:rPr>
              <a:t>Self-Protection:</a:t>
            </a:r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You can’t take care of others if you’re not safe from harm.</a:t>
            </a:r>
            <a:endParaRPr lang="en-US" altLang="en-US" sz="2800" dirty="0" smtClean="0">
              <a:solidFill>
                <a:schemeClr val="tx1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  <a:latin typeface="Tahoma Bold" panose="020B0804030504040204" pitchFamily="34" charset="0"/>
                <a:cs typeface="Tahoma Bold" panose="020B0804030504040204" pitchFamily="34" charset="0"/>
                <a:sym typeface="Tahoma Bold" panose="020B0804030504040204" pitchFamily="34" charset="0"/>
              </a:rPr>
              <a:t>Stress and Anger Management:</a:t>
            </a:r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You can’t take care of others or yourself if you’re losing it. Manage your breathing.  QTIP</a:t>
            </a:r>
            <a:endParaRPr lang="en-US" altLang="en-US" sz="2800" dirty="0" smtClean="0">
              <a:solidFill>
                <a:schemeClr val="tx1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 marL="39688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  <a:latin typeface="Tahoma Bold" panose="020B0804030504040204" pitchFamily="34" charset="0"/>
                <a:cs typeface="Tahoma Bold" panose="020B0804030504040204" pitchFamily="34" charset="0"/>
                <a:sym typeface="Tahoma Bold" panose="020B0804030504040204" pitchFamily="34" charset="0"/>
              </a:rPr>
              <a:t>Working Smart:</a:t>
            </a:r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Know what to say, what to do, when to stay or go, who to call, and how to get help.</a:t>
            </a:r>
            <a:endParaRPr lang="en-US" altLang="en-US" sz="2800" dirty="0" smtClean="0">
              <a:solidFill>
                <a:schemeClr val="tx1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553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42938" y="381000"/>
            <a:ext cx="7772400" cy="1422400"/>
          </a:xfrm>
        </p:spPr>
        <p:txBody>
          <a:bodyPr/>
          <a:lstStyle/>
          <a:p>
            <a:pPr marL="35279" indent="-35279">
              <a:defRPr/>
            </a:pPr>
            <a:r>
              <a:rPr lang="en-US" altLang="en-US" sz="3556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Some Themes . . .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42938" y="1465263"/>
            <a:ext cx="7993062" cy="4740275"/>
          </a:xfrm>
        </p:spPr>
        <p:txBody>
          <a:bodyPr/>
          <a:lstStyle/>
          <a:p>
            <a:pPr marL="35279" indent="0">
              <a:spcBef>
                <a:spcPts val="622"/>
              </a:spcBef>
              <a:buFontTx/>
              <a:buNone/>
              <a:defRPr/>
            </a:pPr>
            <a:r>
              <a:rPr lang="en-US" altLang="en-US" sz="2844" dirty="0" smtClean="0">
                <a:solidFill>
                  <a:schemeClr val="tx1"/>
                </a:solidFill>
              </a:rPr>
              <a:t>Profiles or behaviors?</a:t>
            </a:r>
          </a:p>
          <a:p>
            <a:pPr marL="35279" indent="0">
              <a:spcBef>
                <a:spcPts val="622"/>
              </a:spcBef>
              <a:buFontTx/>
              <a:buNone/>
              <a:defRPr/>
            </a:pPr>
            <a:r>
              <a:rPr lang="en-US" altLang="en-US" sz="2844" dirty="0" smtClean="0">
                <a:solidFill>
                  <a:schemeClr val="tx1"/>
                </a:solidFill>
              </a:rPr>
              <a:t>Peace or justice?</a:t>
            </a:r>
          </a:p>
          <a:p>
            <a:pPr marL="35279" indent="0">
              <a:spcBef>
                <a:spcPts val="622"/>
              </a:spcBef>
              <a:buFontTx/>
              <a:buNone/>
              <a:defRPr/>
            </a:pPr>
            <a:r>
              <a:rPr lang="en-US" altLang="en-US" sz="2844" dirty="0" smtClean="0">
                <a:solidFill>
                  <a:schemeClr val="tx1"/>
                </a:solidFill>
              </a:rPr>
              <a:t>What should asking for help mean?</a:t>
            </a:r>
          </a:p>
          <a:p>
            <a:pPr marL="35279" indent="0">
              <a:spcBef>
                <a:spcPts val="622"/>
              </a:spcBef>
              <a:buFontTx/>
              <a:buNone/>
              <a:defRPr/>
            </a:pPr>
            <a:r>
              <a:rPr lang="en-US" altLang="en-US" sz="2844" dirty="0">
                <a:solidFill>
                  <a:schemeClr val="tx1"/>
                </a:solidFill>
              </a:rPr>
              <a:t>Do your job or do your job safely?</a:t>
            </a:r>
          </a:p>
          <a:p>
            <a:pPr marL="35279" indent="0">
              <a:spcBef>
                <a:spcPts val="622"/>
              </a:spcBef>
              <a:buFontTx/>
              <a:buNone/>
              <a:defRPr/>
            </a:pPr>
            <a:r>
              <a:rPr lang="en-US" altLang="en-US" sz="2844" dirty="0" smtClean="0">
                <a:solidFill>
                  <a:schemeClr val="tx1"/>
                </a:solidFill>
              </a:rPr>
              <a:t>Chain of command or not?</a:t>
            </a:r>
          </a:p>
          <a:p>
            <a:pPr marL="35279" indent="0">
              <a:spcBef>
                <a:spcPts val="622"/>
              </a:spcBef>
              <a:buFontTx/>
              <a:buNone/>
              <a:defRPr/>
            </a:pPr>
            <a:r>
              <a:rPr lang="en-US" altLang="en-US" sz="2844" dirty="0" smtClean="0">
                <a:solidFill>
                  <a:schemeClr val="tx1"/>
                </a:solidFill>
              </a:rPr>
              <a:t>How do we align with patrons?</a:t>
            </a:r>
          </a:p>
          <a:p>
            <a:pPr marL="35279" indent="0">
              <a:spcBef>
                <a:spcPts val="622"/>
              </a:spcBef>
              <a:buFontTx/>
              <a:buNone/>
              <a:defRPr/>
            </a:pPr>
            <a:r>
              <a:rPr lang="en-US" altLang="en-US" sz="2844" dirty="0" smtClean="0">
                <a:solidFill>
                  <a:schemeClr val="tx1"/>
                </a:solidFill>
              </a:rPr>
              <a:t>If there are no consequences . . .</a:t>
            </a:r>
          </a:p>
          <a:p>
            <a:pPr marL="35279" indent="0">
              <a:spcBef>
                <a:spcPts val="622"/>
              </a:spcBef>
              <a:buFontTx/>
              <a:buNone/>
              <a:defRPr/>
            </a:pPr>
            <a:r>
              <a:rPr lang="en-US" altLang="en-US" sz="2844" dirty="0" smtClean="0">
                <a:solidFill>
                  <a:schemeClr val="tx1"/>
                </a:solidFill>
              </a:rPr>
              <a:t>Acting skills . . . </a:t>
            </a:r>
          </a:p>
          <a:p>
            <a:pPr marL="35279" indent="0">
              <a:spcBef>
                <a:spcPts val="622"/>
              </a:spcBef>
              <a:buFontTx/>
              <a:buNone/>
              <a:defRPr/>
            </a:pPr>
            <a:r>
              <a:rPr lang="en-US" altLang="en-US" sz="2844" dirty="0" smtClean="0">
                <a:solidFill>
                  <a:schemeClr val="tx1"/>
                </a:solidFill>
              </a:rPr>
              <a:t>If it’s measured, it can be managed.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pring.p3d 4"/>
  <p:tag name="POWER3D OPTIONS" val="Fast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circles.p3d 5"/>
  <p:tag name="POWER3D OPTIONS" val="Fast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doors.p3d 1"/>
  <p:tag name="POWER3D OPTIONS" val="Fast "/>
</p:tagLst>
</file>

<file path=ppt/theme/theme1.xml><?xml version="1.0" encoding="utf-8"?>
<a:theme xmlns:a="http://schemas.openxmlformats.org/drawingml/2006/main" name="Network Blitz - No Graphics">
  <a:themeElements>
    <a:clrScheme name="">
      <a:dk1>
        <a:srgbClr val="000066"/>
      </a:dk1>
      <a:lt1>
        <a:srgbClr val="FFFFFF"/>
      </a:lt1>
      <a:dk2>
        <a:srgbClr val="000000"/>
      </a:dk2>
      <a:lt2>
        <a:srgbClr val="000000"/>
      </a:lt2>
      <a:accent1>
        <a:srgbClr val="9CE157"/>
      </a:accent1>
      <a:accent2>
        <a:srgbClr val="333399"/>
      </a:accent2>
      <a:accent3>
        <a:srgbClr val="AAAAAA"/>
      </a:accent3>
      <a:accent4>
        <a:srgbClr val="DADADA"/>
      </a:accent4>
      <a:accent5>
        <a:srgbClr val="CBE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Network Blitz - No Graphics">
      <a:majorFont>
        <a:latin typeface="Arial Black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Network Blitz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CE157"/>
      </a:accent1>
      <a:accent2>
        <a:srgbClr val="333399"/>
      </a:accent2>
      <a:accent3>
        <a:srgbClr val="AAAAAA"/>
      </a:accent3>
      <a:accent4>
        <a:srgbClr val="DADADA"/>
      </a:accent4>
      <a:accent5>
        <a:srgbClr val="CBE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Tahoma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3½ Floppy (A:)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618FFD"/>
      </a:accent1>
      <a:accent2>
        <a:srgbClr val="333399"/>
      </a:accent2>
      <a:accent3>
        <a:srgbClr val="AAAAAA"/>
      </a:accent3>
      <a:accent4>
        <a:srgbClr val="000000"/>
      </a:accent4>
      <a:accent5>
        <a:srgbClr val="B7C6FE"/>
      </a:accent5>
      <a:accent6>
        <a:srgbClr val="2D2D8A"/>
      </a:accent6>
      <a:hlink>
        <a:srgbClr val="009999"/>
      </a:hlink>
      <a:folHlink>
        <a:srgbClr val="99CC00"/>
      </a:folHlink>
    </a:clrScheme>
    <a:fontScheme name="3_3½ Floppy (A:)">
      <a:majorFont>
        <a:latin typeface="Arial"/>
        <a:ea typeface="ヒラギノ角ゴ ProN W3"/>
        <a:cs typeface="ヒラギノ角ゴ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3_3½ Floppy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9999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CA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xtured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9999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CA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extured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Textu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3½ Floppy (A:) - No Graphics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618FFD"/>
      </a:accent1>
      <a:accent2>
        <a:srgbClr val="333399"/>
      </a:accent2>
      <a:accent3>
        <a:srgbClr val="AAAAAA"/>
      </a:accent3>
      <a:accent4>
        <a:srgbClr val="000000"/>
      </a:accent4>
      <a:accent5>
        <a:srgbClr val="B7C6FE"/>
      </a:accent5>
      <a:accent6>
        <a:srgbClr val="2D2D8A"/>
      </a:accent6>
      <a:hlink>
        <a:srgbClr val="009999"/>
      </a:hlink>
      <a:folHlink>
        <a:srgbClr val="99CC00"/>
      </a:folHlink>
    </a:clrScheme>
    <a:fontScheme name="3½ Floppy (A:) - No Graphics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3½ Floppy (A:)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Blstrip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5008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B3A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strips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1_Blstri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Network Blitz">
  <a:themeElements>
    <a:clrScheme name="">
      <a:dk1>
        <a:srgbClr val="000066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000066"/>
      </a:accent2>
      <a:accent3>
        <a:srgbClr val="AAAAB8"/>
      </a:accent3>
      <a:accent4>
        <a:srgbClr val="DADADA"/>
      </a:accent4>
      <a:accent5>
        <a:srgbClr val="CBEEB4"/>
      </a:accent5>
      <a:accent6>
        <a:srgbClr val="00005C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½ Floppy (A:) - No Graphics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618FFD"/>
      </a:accent1>
      <a:accent2>
        <a:srgbClr val="333399"/>
      </a:accent2>
      <a:accent3>
        <a:srgbClr val="AAAAAA"/>
      </a:accent3>
      <a:accent4>
        <a:srgbClr val="000000"/>
      </a:accent4>
      <a:accent5>
        <a:srgbClr val="B7C6FE"/>
      </a:accent5>
      <a:accent6>
        <a:srgbClr val="2D2D8A"/>
      </a:accent6>
      <a:hlink>
        <a:srgbClr val="009999"/>
      </a:hlink>
      <a:folHlink>
        <a:srgbClr val="99CC00"/>
      </a:folHlink>
    </a:clrScheme>
    <a:fontScheme name="3½ Floppy (A:) - No Graphic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18FF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 Bold" charset="0"/>
            <a:sym typeface="Tahoma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18FF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 Bold" charset="0"/>
            <a:sym typeface="Tahoma Bold" charset="0"/>
          </a:defRPr>
        </a:defPPr>
      </a:lstStyle>
    </a:lnDef>
  </a:objectDefaults>
  <a:extraClrSchemeLst>
    <a:extraClrScheme>
      <a:clrScheme name="3½ Floppy (A:)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Network Blitz - No Graphics">
  <a:themeElements>
    <a:clrScheme name="">
      <a:dk1>
        <a:srgbClr val="000066"/>
      </a:dk1>
      <a:lt1>
        <a:srgbClr val="FFFFFF"/>
      </a:lt1>
      <a:dk2>
        <a:srgbClr val="000000"/>
      </a:dk2>
      <a:lt2>
        <a:srgbClr val="000000"/>
      </a:lt2>
      <a:accent1>
        <a:srgbClr val="9CE157"/>
      </a:accent1>
      <a:accent2>
        <a:srgbClr val="333399"/>
      </a:accent2>
      <a:accent3>
        <a:srgbClr val="AAAAAA"/>
      </a:accent3>
      <a:accent4>
        <a:srgbClr val="DADADA"/>
      </a:accent4>
      <a:accent5>
        <a:srgbClr val="CBE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Network Blitz - No Graphics">
      <a:majorFont>
        <a:latin typeface="Arial Black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Network Blitz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3½ Floppy (A:) - No Graphics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618FFD"/>
      </a:accent1>
      <a:accent2>
        <a:srgbClr val="333399"/>
      </a:accent2>
      <a:accent3>
        <a:srgbClr val="AAAAAA"/>
      </a:accent3>
      <a:accent4>
        <a:srgbClr val="000000"/>
      </a:accent4>
      <a:accent5>
        <a:srgbClr val="B7C6FE"/>
      </a:accent5>
      <a:accent6>
        <a:srgbClr val="2D2D8A"/>
      </a:accent6>
      <a:hlink>
        <a:srgbClr val="009999"/>
      </a:hlink>
      <a:folHlink>
        <a:srgbClr val="99CC00"/>
      </a:folHlink>
    </a:clrScheme>
    <a:fontScheme name="3_3½ Floppy (A:) - No Graphics">
      <a:majorFont>
        <a:latin typeface="Arial"/>
        <a:ea typeface="ヒラギノ角ゴ ProN W3"/>
        <a:cs typeface="ヒラギノ角ゴ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3_3½ Floppy (A:)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Network Blitz - No Graphics">
  <a:themeElements>
    <a:clrScheme name="">
      <a:dk1>
        <a:srgbClr val="000066"/>
      </a:dk1>
      <a:lt1>
        <a:srgbClr val="FFFFFF"/>
      </a:lt1>
      <a:dk2>
        <a:srgbClr val="000000"/>
      </a:dk2>
      <a:lt2>
        <a:srgbClr val="000000"/>
      </a:lt2>
      <a:accent1>
        <a:srgbClr val="9CE157"/>
      </a:accent1>
      <a:accent2>
        <a:srgbClr val="333399"/>
      </a:accent2>
      <a:accent3>
        <a:srgbClr val="AAAAAA"/>
      </a:accent3>
      <a:accent4>
        <a:srgbClr val="DADADA"/>
      </a:accent4>
      <a:accent5>
        <a:srgbClr val="CBE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Network Blitz - No Graphics">
      <a:majorFont>
        <a:latin typeface="Arial Black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Network Blitz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Network Blitz">
  <a:themeElements>
    <a:clrScheme name="">
      <a:dk1>
        <a:srgbClr val="000066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000066"/>
      </a:accent2>
      <a:accent3>
        <a:srgbClr val="AAAAB8"/>
      </a:accent3>
      <a:accent4>
        <a:srgbClr val="DADADA"/>
      </a:accent4>
      <a:accent5>
        <a:srgbClr val="CBEEB4"/>
      </a:accent5>
      <a:accent6>
        <a:srgbClr val="00005C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Blstrip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5008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B3A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strips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1_Blstri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3½ Floppy (A:) - No Graphics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618FFD"/>
      </a:accent1>
      <a:accent2>
        <a:srgbClr val="333399"/>
      </a:accent2>
      <a:accent3>
        <a:srgbClr val="AAAAAA"/>
      </a:accent3>
      <a:accent4>
        <a:srgbClr val="000000"/>
      </a:accent4>
      <a:accent5>
        <a:srgbClr val="B7C6FE"/>
      </a:accent5>
      <a:accent6>
        <a:srgbClr val="2D2D8A"/>
      </a:accent6>
      <a:hlink>
        <a:srgbClr val="009999"/>
      </a:hlink>
      <a:folHlink>
        <a:srgbClr val="99CC00"/>
      </a:folHlink>
    </a:clrScheme>
    <a:fontScheme name="3½ Floppy (A:) - No Graphic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18FF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 Bold" charset="0"/>
            <a:sym typeface="Tahoma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18FF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 Bold" charset="0"/>
            <a:sym typeface="Tahoma Bold" charset="0"/>
          </a:defRPr>
        </a:defPPr>
      </a:lstStyle>
    </a:lnDef>
  </a:objectDefaults>
  <a:extraClrSchemeLst>
    <a:extraClrScheme>
      <a:clrScheme name="3½ Floppy (A:)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5_Blstrips">
  <a:themeElements>
    <a:clrScheme name="">
      <a:dk1>
        <a:srgbClr val="00279F"/>
      </a:dk1>
      <a:lt1>
        <a:srgbClr val="FFFFFF"/>
      </a:lt1>
      <a:dk2>
        <a:srgbClr val="5F84FB"/>
      </a:dk2>
      <a:lt2>
        <a:srgbClr val="FAFD00"/>
      </a:lt2>
      <a:accent1>
        <a:srgbClr val="FF5008"/>
      </a:accent1>
      <a:accent2>
        <a:srgbClr val="FE9B03"/>
      </a:accent2>
      <a:accent3>
        <a:srgbClr val="B6C2FD"/>
      </a:accent3>
      <a:accent4>
        <a:srgbClr val="DADADA"/>
      </a:accent4>
      <a:accent5>
        <a:srgbClr val="FFB3AA"/>
      </a:accent5>
      <a:accent6>
        <a:srgbClr val="E68C02"/>
      </a:accent6>
      <a:hlink>
        <a:srgbClr val="DC0081"/>
      </a:hlink>
      <a:folHlink>
        <a:srgbClr val="618FFD"/>
      </a:folHlink>
    </a:clrScheme>
    <a:fontScheme name="2_Blstri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stri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strip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strip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strip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stri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strip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strip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_3½ Floppy (A:) - No Graphics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618FFD"/>
      </a:accent1>
      <a:accent2>
        <a:srgbClr val="333399"/>
      </a:accent2>
      <a:accent3>
        <a:srgbClr val="AAAAAA"/>
      </a:accent3>
      <a:accent4>
        <a:srgbClr val="000000"/>
      </a:accent4>
      <a:accent5>
        <a:srgbClr val="B7C6FE"/>
      </a:accent5>
      <a:accent6>
        <a:srgbClr val="2D2D8A"/>
      </a:accent6>
      <a:hlink>
        <a:srgbClr val="009999"/>
      </a:hlink>
      <a:folHlink>
        <a:srgbClr val="99CC00"/>
      </a:folHlink>
    </a:clrScheme>
    <a:fontScheme name="3½ Floppy (A:) - No Graphic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18FF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 Bold" charset="0"/>
            <a:sym typeface="Tahoma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18FF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 Bold" charset="0"/>
            <a:sym typeface="Tahoma Bold" charset="0"/>
          </a:defRPr>
        </a:defPPr>
      </a:lstStyle>
    </a:lnDef>
  </a:objectDefaults>
  <a:extraClrSchemeLst>
    <a:extraClrScheme>
      <a:clrScheme name="3½ Floppy (A:)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7_3½ Floppy (A:) - No Graphics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618FFD"/>
      </a:accent1>
      <a:accent2>
        <a:srgbClr val="333399"/>
      </a:accent2>
      <a:accent3>
        <a:srgbClr val="AAAAAA"/>
      </a:accent3>
      <a:accent4>
        <a:srgbClr val="000000"/>
      </a:accent4>
      <a:accent5>
        <a:srgbClr val="B7C6FE"/>
      </a:accent5>
      <a:accent6>
        <a:srgbClr val="2D2D8A"/>
      </a:accent6>
      <a:hlink>
        <a:srgbClr val="009999"/>
      </a:hlink>
      <a:folHlink>
        <a:srgbClr val="99CC00"/>
      </a:folHlink>
    </a:clrScheme>
    <a:fontScheme name="3½ Floppy (A:) - No Graphic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18FF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 Bold" charset="0"/>
            <a:sym typeface="Tahoma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18FF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 Bold" charset="0"/>
            <a:sym typeface="Tahoma Bold" charset="0"/>
          </a:defRPr>
        </a:defPPr>
      </a:lstStyle>
    </a:lnDef>
  </a:objectDefaults>
  <a:extraClrSchemeLst>
    <a:extraClrScheme>
      <a:clrScheme name="3½ Floppy (A:)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1_Blstrips - No Graphic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5008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B3A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strips - No Graphic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strips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Blstrips - No Graphic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5008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B3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strips - No Graphics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Blstrips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etwork Blitz - No Graphic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CE157"/>
      </a:accent1>
      <a:accent2>
        <a:srgbClr val="333399"/>
      </a:accent2>
      <a:accent3>
        <a:srgbClr val="AAAAAA"/>
      </a:accent3>
      <a:accent4>
        <a:srgbClr val="DADADA"/>
      </a:accent4>
      <a:accent5>
        <a:srgbClr val="CBE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etwork Blitz - No Graphics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1_Network Blitz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6_Network Blitz">
  <a:themeElements>
    <a:clrScheme name="">
      <a:dk1>
        <a:srgbClr val="000066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000066"/>
      </a:accent2>
      <a:accent3>
        <a:srgbClr val="AAAAB8"/>
      </a:accent3>
      <a:accent4>
        <a:srgbClr val="DADADA"/>
      </a:accent4>
      <a:accent5>
        <a:srgbClr val="CBEEB4"/>
      </a:accent5>
      <a:accent6>
        <a:srgbClr val="00005C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CE157"/>
      </a:accent1>
      <a:accent2>
        <a:srgbClr val="333399"/>
      </a:accent2>
      <a:accent3>
        <a:srgbClr val="AAAAAA"/>
      </a:accent3>
      <a:accent4>
        <a:srgbClr val="DADADA"/>
      </a:accent4>
      <a:accent5>
        <a:srgbClr val="CBE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 Black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Network Blitz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CE157"/>
      </a:accent1>
      <a:accent2>
        <a:srgbClr val="333399"/>
      </a:accent2>
      <a:accent3>
        <a:srgbClr val="AAAAAA"/>
      </a:accent3>
      <a:accent4>
        <a:srgbClr val="DADADA"/>
      </a:accent4>
      <a:accent5>
        <a:srgbClr val="CBE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etwork Blitz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1_Network Blit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etwork Blitz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CE157"/>
      </a:accent1>
      <a:accent2>
        <a:srgbClr val="333399"/>
      </a:accent2>
      <a:accent3>
        <a:srgbClr val="AAAAAA"/>
      </a:accent3>
      <a:accent4>
        <a:srgbClr val="DADADA"/>
      </a:accent4>
      <a:accent5>
        <a:srgbClr val="CBE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Network Blitz">
      <a:majorFont>
        <a:latin typeface="Arial Black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Network Blit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CE157"/>
      </a:accent1>
      <a:accent2>
        <a:srgbClr val="333399"/>
      </a:accent2>
      <a:accent3>
        <a:srgbClr val="AAAAAA"/>
      </a:accent3>
      <a:accent4>
        <a:srgbClr val="DADADA"/>
      </a:accent4>
      <a:accent5>
        <a:srgbClr val="CBE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Network Blitz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CE157"/>
      </a:accent1>
      <a:accent2>
        <a:srgbClr val="333399"/>
      </a:accent2>
      <a:accent3>
        <a:srgbClr val="AAAAAA"/>
      </a:accent3>
      <a:accent4>
        <a:srgbClr val="DADADA"/>
      </a:accent4>
      <a:accent5>
        <a:srgbClr val="CBE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3_Network Blitz">
      <a:majorFont>
        <a:latin typeface="Tahoma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3_Network Blit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3½ Floppy (A:)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618FFD"/>
      </a:accent1>
      <a:accent2>
        <a:srgbClr val="333399"/>
      </a:accent2>
      <a:accent3>
        <a:srgbClr val="AAAAAA"/>
      </a:accent3>
      <a:accent4>
        <a:srgbClr val="000000"/>
      </a:accent4>
      <a:accent5>
        <a:srgbClr val="B7C6FE"/>
      </a:accent5>
      <a:accent6>
        <a:srgbClr val="2D2D8A"/>
      </a:accent6>
      <a:hlink>
        <a:srgbClr val="009999"/>
      </a:hlink>
      <a:folHlink>
        <a:srgbClr val="99CC00"/>
      </a:folHlink>
    </a:clrScheme>
    <a:fontScheme name="1_3½ Floppy (A:)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CE157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1_3½ Floppy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Pages>0</Pages>
  <Words>1327</Words>
  <Characters>0</Characters>
  <Application>Microsoft Office PowerPoint</Application>
  <PresentationFormat>On-screen Show (4:3)</PresentationFormat>
  <Lines>0</Lines>
  <Paragraphs>212</Paragraphs>
  <Slides>32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76" baseType="lpstr">
      <vt:lpstr>Times New Roman</vt:lpstr>
      <vt:lpstr>ヒラギノ明朝 ProN W3</vt:lpstr>
      <vt:lpstr>Arial</vt:lpstr>
      <vt:lpstr>Arial Black</vt:lpstr>
      <vt:lpstr>ヒラギノ角ゴ ProN W6</vt:lpstr>
      <vt:lpstr>ヒラギノ角ゴ ProN W3</vt:lpstr>
      <vt:lpstr>Wingdings</vt:lpstr>
      <vt:lpstr>Tahoma</vt:lpstr>
      <vt:lpstr>Monotype Sorts</vt:lpstr>
      <vt:lpstr>Calibri Light</vt:lpstr>
      <vt:lpstr>Calibri</vt:lpstr>
      <vt:lpstr>Arial Bold</vt:lpstr>
      <vt:lpstr>Tahoma Bold</vt:lpstr>
      <vt:lpstr>Network Blitz - No Graphics</vt:lpstr>
      <vt:lpstr>3_3½ Floppy (A:) - No Graphics</vt:lpstr>
      <vt:lpstr>1_Network Blitz - No Graphics</vt:lpstr>
      <vt:lpstr>Title &amp; Subtitle</vt:lpstr>
      <vt:lpstr>1_Network Blitz</vt:lpstr>
      <vt:lpstr>Network Blitz</vt:lpstr>
      <vt:lpstr>1_Title &amp; Subtitle</vt:lpstr>
      <vt:lpstr>3_Network Blitz</vt:lpstr>
      <vt:lpstr>1_3½ Floppy (A:)</vt:lpstr>
      <vt:lpstr>2_Title &amp; Subtitle</vt:lpstr>
      <vt:lpstr>3_3½ Floppy (A:)</vt:lpstr>
      <vt:lpstr>3_Title &amp; Subtitle</vt:lpstr>
      <vt:lpstr>Custom Design</vt:lpstr>
      <vt:lpstr>Textured</vt:lpstr>
      <vt:lpstr>2_3½ Floppy (A:) - No Graphics</vt:lpstr>
      <vt:lpstr>1_Blstrips</vt:lpstr>
      <vt:lpstr>4_Network Blitz</vt:lpstr>
      <vt:lpstr>3½ Floppy (A:) - No Graphics</vt:lpstr>
      <vt:lpstr>2_Network Blitz - No Graphics</vt:lpstr>
      <vt:lpstr>4_Network Blitz - No Graphics</vt:lpstr>
      <vt:lpstr>5_Network Blitz</vt:lpstr>
      <vt:lpstr>2_Blstrips</vt:lpstr>
      <vt:lpstr>1_3½ Floppy (A:) - No Graphics</vt:lpstr>
      <vt:lpstr>5_Blstrips</vt:lpstr>
      <vt:lpstr>4_3½ Floppy (A:) - No Graphics</vt:lpstr>
      <vt:lpstr>7_3½ Floppy (A:) - No Graphics</vt:lpstr>
      <vt:lpstr>Office Theme</vt:lpstr>
      <vt:lpstr>1_Blstrips - No Graphics</vt:lpstr>
      <vt:lpstr>Blstrips - No Graphics</vt:lpstr>
      <vt:lpstr>6_Network Blitz</vt:lpstr>
      <vt:lpstr>Clip</vt:lpstr>
      <vt:lpstr>Dealing with Challenging Patrons: Safety and Security In Our Libraries</vt:lpstr>
      <vt:lpstr>PowerPoint Presentation</vt:lpstr>
      <vt:lpstr>What’s Happening  in the “New” Library?</vt:lpstr>
      <vt:lpstr>PowerPoint Presentation</vt:lpstr>
      <vt:lpstr>PowerPoint Presentation</vt:lpstr>
      <vt:lpstr>Your Secrets to a Safe Workplace</vt:lpstr>
      <vt:lpstr>PowerPoint Presentation</vt:lpstr>
      <vt:lpstr>PowerPoint Presentation</vt:lpstr>
      <vt:lpstr>Some Themes . . .</vt:lpstr>
      <vt:lpstr>Tough Situations</vt:lpstr>
      <vt:lpstr>PowerPoint Presentation</vt:lpstr>
      <vt:lpstr>Perpetrators of Workplace Violence per OSHA </vt:lpstr>
      <vt:lpstr>PowerPoint Presentation</vt:lpstr>
      <vt:lpstr>Code of Conduct</vt:lpstr>
      <vt:lpstr>The Need for Rules: Business Impact</vt:lpstr>
      <vt:lpstr>The Need For Rules: Business Impact</vt:lpstr>
      <vt:lpstr>Don’t Rationalize  Irrational Behavior</vt:lpstr>
      <vt:lpstr>Introduce / Explain / Ask</vt:lpstr>
      <vt:lpstr>Law Enforcement Support: ATM</vt:lpstr>
      <vt:lpstr>Homeless, Mental Health, Social Services Support</vt:lpstr>
      <vt:lpstr>Suspicious Activities: See Something? Say Something!</vt:lpstr>
      <vt:lpstr>George Thompson’s Verbal Judo: The L.E.A.P.S.™ Model</vt:lpstr>
      <vt:lpstr>Face-to-Face or Over-the-Counter</vt:lpstr>
      <vt:lpstr>Telephone Skills</vt:lpstr>
      <vt:lpstr>What Not to Say: Here’s What Usually Doesn’t Work</vt:lpstr>
      <vt:lpstr>Phrases That May Work</vt:lpstr>
      <vt:lpstr>PowerPoint Presentation</vt:lpstr>
      <vt:lpstr>The “Active Shooter or Armed Attacker” Response</vt:lpstr>
      <vt:lpstr>Keeping it Special </vt:lpstr>
      <vt:lpstr>Closing Themes</vt:lpstr>
      <vt:lpstr>Closing Themes</vt:lpstr>
      <vt:lpstr>Dealing with Challenging Patrons: Safety and Security In Our Libraries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Libraries</dc:title>
  <dc:creator>Dr. Steve Albrecht</dc:creator>
  <cp:lastModifiedBy>Steve Albrecht</cp:lastModifiedBy>
  <cp:revision>68</cp:revision>
  <dcterms:modified xsi:type="dcterms:W3CDTF">2017-01-18T23:33:02Z</dcterms:modified>
</cp:coreProperties>
</file>