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 id="2147483673" r:id="rId3"/>
  </p:sldMasterIdLst>
  <p:notesMasterIdLst>
    <p:notesMasterId r:id="rId6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Lst>
  <p:sldSz cx="9144000" cy="5143500" type="screen16x9"/>
  <p:notesSz cx="6858000" cy="9144000"/>
  <p:embeddedFontLst>
    <p:embeddedFont>
      <p:font typeface="Georgia" panose="02040502050405020303" pitchFamily="18" charset="0"/>
      <p:regular r:id="rId62"/>
      <p:bold r:id="rId63"/>
      <p:italic r:id="rId64"/>
      <p:boldItalic r:id="rId65"/>
    </p:embeddedFont>
    <p:embeddedFont>
      <p:font typeface="Bitter" panose="020B0604020202020204" charset="0"/>
      <p:bold r:id="rId66"/>
      <p:italic r:id="rId67"/>
    </p:embeddedFont>
    <p:embeddedFont>
      <p:font typeface="Trebuchet MS" panose="020B0603020202020204" pitchFamily="34"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51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2.fntdata"/><Relationship Id="rId68"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5.fntdata"/><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4.fntdata"/><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23927843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nathanghall.wordpress.com/webtools-no-registration-needed-for-student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692151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36277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5200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43798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95442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360372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Shape 1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Thunkable warning</a:t>
            </a:r>
            <a:endParaRPr/>
          </a:p>
        </p:txBody>
      </p:sp>
    </p:spTree>
    <p:extLst>
      <p:ext uri="{BB962C8B-B14F-4D97-AF65-F5344CB8AC3E}">
        <p14:creationId xmlns:p14="http://schemas.microsoft.com/office/powerpoint/2010/main" val="1702946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history project</a:t>
            </a:r>
            <a:endParaRPr/>
          </a:p>
        </p:txBody>
      </p:sp>
    </p:spTree>
    <p:extLst>
      <p:ext uri="{BB962C8B-B14F-4D97-AF65-F5344CB8AC3E}">
        <p14:creationId xmlns:p14="http://schemas.microsoft.com/office/powerpoint/2010/main" val="1957690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splashapp.co</a:t>
            </a:r>
            <a:endParaRPr/>
          </a:p>
        </p:txBody>
      </p:sp>
    </p:spTree>
    <p:extLst>
      <p:ext uri="{BB962C8B-B14F-4D97-AF65-F5344CB8AC3E}">
        <p14:creationId xmlns:p14="http://schemas.microsoft.com/office/powerpoint/2010/main" val="557524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704874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 name="Shape 1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https://cospaces.io/</a:t>
            </a:r>
            <a:endParaRPr/>
          </a:p>
        </p:txBody>
      </p:sp>
    </p:spTree>
    <p:extLst>
      <p:ext uri="{BB962C8B-B14F-4D97-AF65-F5344CB8AC3E}">
        <p14:creationId xmlns:p14="http://schemas.microsoft.com/office/powerpoint/2010/main" val="3506758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47754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64326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47358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u="sng">
                <a:solidFill>
                  <a:schemeClr val="hlink"/>
                </a:solidFill>
                <a:hlinkClick r:id="rId3"/>
              </a:rPr>
              <a:t>https://nathanghall.wordpress.com/webtools-no-registration-needed-for-students/</a:t>
            </a:r>
            <a:r>
              <a:rPr lang="en"/>
              <a:t> </a:t>
            </a:r>
            <a:endParaRPr/>
          </a:p>
        </p:txBody>
      </p:sp>
    </p:spTree>
    <p:extLst>
      <p:ext uri="{BB962C8B-B14F-4D97-AF65-F5344CB8AC3E}">
        <p14:creationId xmlns:p14="http://schemas.microsoft.com/office/powerpoint/2010/main" val="2781247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574858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894752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07092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910865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596876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33431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41610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066960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Shape 2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Voice and Picture messages</a:t>
            </a:r>
            <a:endParaRPr/>
          </a:p>
        </p:txBody>
      </p:sp>
    </p:spTree>
    <p:extLst>
      <p:ext uri="{BB962C8B-B14F-4D97-AF65-F5344CB8AC3E}">
        <p14:creationId xmlns:p14="http://schemas.microsoft.com/office/powerpoint/2010/main" val="25167380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3" name="Shape 25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5271689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9" name="Shape 2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Check-in, check-out Google Forms Add-on</a:t>
            </a:r>
            <a:endParaRPr/>
          </a:p>
        </p:txBody>
      </p:sp>
    </p:spTree>
    <p:extLst>
      <p:ext uri="{BB962C8B-B14F-4D97-AF65-F5344CB8AC3E}">
        <p14:creationId xmlns:p14="http://schemas.microsoft.com/office/powerpoint/2010/main" val="3136083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5" name="Shape 2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307417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1" name="Shape 2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077334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6" name="Shape 2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92284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1" name="Shape 2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0178626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7" name="Shape 2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5808352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3" name="Shape 2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1984721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8" name="Shape 2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11925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947672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3" name="Shape 3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https://www.teachyourmonstertoread.com/minigames</a:t>
            </a:r>
            <a:endParaRPr/>
          </a:p>
        </p:txBody>
      </p:sp>
    </p:spTree>
    <p:extLst>
      <p:ext uri="{BB962C8B-B14F-4D97-AF65-F5344CB8AC3E}">
        <p14:creationId xmlns:p14="http://schemas.microsoft.com/office/powerpoint/2010/main" val="15241920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9" name="Shape 3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7851996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6" name="Shape 3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06049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1" name="Shape 3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5855770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7" name="Shape 32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2343620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3" name="Shape 3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8766437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8" name="Shape 33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1188158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3" name="Shape 3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1632700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8" name="Shape 34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3032731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3" name="Shape 35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67005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445867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9" name="Shape 3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2131413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4" name="Shape 3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1572336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0" name="Shape 3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8111070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5" name="Shape 3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79143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1" name="Shape 3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74341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Shape 3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6" name="Shape 3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850563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2" name="Shape 3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412065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7" name="Shape 3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908777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029376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965994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http://stoodle.ck12.org/</a:t>
            </a:r>
            <a:endParaRPr/>
          </a:p>
        </p:txBody>
      </p:sp>
    </p:spTree>
    <p:extLst>
      <p:ext uri="{BB962C8B-B14F-4D97-AF65-F5344CB8AC3E}">
        <p14:creationId xmlns:p14="http://schemas.microsoft.com/office/powerpoint/2010/main" val="4168837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890188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0" name="Shape 10"/>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aption">
    <p:spTree>
      <p:nvGrpSpPr>
        <p:cNvPr id="1" name="Shape 38"/>
        <p:cNvGrpSpPr/>
        <p:nvPr/>
      </p:nvGrpSpPr>
      <p:grpSpPr>
        <a:xfrm>
          <a:off x="0" y="0"/>
          <a:ext cx="0" cy="0"/>
          <a:chOff x="0" y="0"/>
          <a:chExt cx="0" cy="0"/>
        </a:xfrm>
      </p:grpSpPr>
      <p:sp>
        <p:nvSpPr>
          <p:cNvPr id="39" name="Shape 39"/>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0"/>
              </a:spcBef>
              <a:spcAft>
                <a:spcPts val="0"/>
              </a:spcAft>
              <a:buSzPts val="1800"/>
              <a:buNone/>
              <a:defRPr sz="1800"/>
            </a:lvl1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0"/>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5"/>
        <p:cNvGrpSpPr/>
        <p:nvPr/>
      </p:nvGrpSpPr>
      <p:grpSpPr>
        <a:xfrm>
          <a:off x="0" y="0"/>
          <a:ext cx="0" cy="0"/>
          <a:chOff x="0" y="0"/>
          <a:chExt cx="0" cy="0"/>
        </a:xfrm>
      </p:grpSpPr>
      <p:sp>
        <p:nvSpPr>
          <p:cNvPr id="46" name="Shape 4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7" name="Shape 4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8" name="Shape 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1" name="Shape 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 name="Shape 5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55" name="Shape 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 name="Shape 5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59" name="Shape 5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0" name="Shape 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Shape 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6" name="Shape 6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7" name="Shape 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Main poin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0" name="Shape 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1"/>
        <p:cNvGrpSpPr/>
        <p:nvPr/>
      </p:nvGrpSpPr>
      <p:grpSpPr>
        <a:xfrm>
          <a:off x="0" y="0"/>
          <a:ext cx="0" cy="0"/>
          <a:chOff x="0" y="0"/>
          <a:chExt cx="0" cy="0"/>
        </a:xfrm>
      </p:grpSpPr>
      <p:sp>
        <p:nvSpPr>
          <p:cNvPr id="12" name="Shape 12"/>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3" name="Shape 13"/>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71"/>
        <p:cNvGrpSpPr/>
        <p:nvPr/>
      </p:nvGrpSpPr>
      <p:grpSpPr>
        <a:xfrm>
          <a:off x="0" y="0"/>
          <a:ext cx="0" cy="0"/>
          <a:chOff x="0" y="0"/>
          <a:chExt cx="0" cy="0"/>
        </a:xfrm>
      </p:grpSpPr>
      <p:sp>
        <p:nvSpPr>
          <p:cNvPr id="72" name="Shape 7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3" name="Shape 7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4" name="Shape 7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5" name="Shape 7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6" name="Shape 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Caption">
    <p:spTree>
      <p:nvGrpSpPr>
        <p:cNvPr id="1" name="Shape 77"/>
        <p:cNvGrpSpPr/>
        <p:nvPr/>
      </p:nvGrpSpPr>
      <p:grpSpPr>
        <a:xfrm>
          <a:off x="0" y="0"/>
          <a:ext cx="0" cy="0"/>
          <a:chOff x="0" y="0"/>
          <a:chExt cx="0" cy="0"/>
        </a:xfrm>
      </p:grpSpPr>
      <p:sp>
        <p:nvSpPr>
          <p:cNvPr id="78" name="Shape 7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79" name="Shape 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Big number">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2" name="Shape 8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83" name="Shape 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4"/>
        <p:cNvGrpSpPr/>
        <p:nvPr/>
      </p:nvGrpSpPr>
      <p:grpSpPr>
        <a:xfrm>
          <a:off x="0" y="0"/>
          <a:ext cx="0" cy="0"/>
          <a:chOff x="0" y="0"/>
          <a:chExt cx="0" cy="0"/>
        </a:xfrm>
      </p:grpSpPr>
      <p:sp>
        <p:nvSpPr>
          <p:cNvPr id="85" name="Shape 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4"/>
        <p:cNvGrpSpPr/>
        <p:nvPr/>
      </p:nvGrpSpPr>
      <p:grpSpPr>
        <a:xfrm>
          <a:off x="0" y="0"/>
          <a:ext cx="0" cy="0"/>
          <a:chOff x="0" y="0"/>
          <a:chExt cx="0" cy="0"/>
        </a:xfrm>
      </p:grpSpPr>
      <p:sp>
        <p:nvSpPr>
          <p:cNvPr id="15" name="Shape 1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6" name="Shape 16"/>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17" name="Shape 17"/>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20"/>
        <p:cNvGrpSpPr/>
        <p:nvPr/>
      </p:nvGrpSpPr>
      <p:grpSpPr>
        <a:xfrm>
          <a:off x="0" y="0"/>
          <a:ext cx="0" cy="0"/>
          <a:chOff x="0" y="0"/>
          <a:chExt cx="0" cy="0"/>
        </a:xfrm>
      </p:grpSpPr>
      <p:sp>
        <p:nvSpPr>
          <p:cNvPr id="21" name="Shape 21"/>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6"/>
        <p:cNvGrpSpPr/>
        <p:nvPr/>
      </p:nvGrpSpPr>
      <p:grpSpPr>
        <a:xfrm>
          <a:off x="0" y="0"/>
          <a:ext cx="0" cy="0"/>
          <a:chOff x="0" y="0"/>
          <a:chExt cx="0" cy="0"/>
        </a:xfrm>
      </p:grpSpPr>
      <p:sp>
        <p:nvSpPr>
          <p:cNvPr id="27" name="Shape 27"/>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lt2"/>
              </a:buClr>
              <a:buSzPts val="3000"/>
              <a:buNone/>
              <a:defRPr>
                <a:solidFill>
                  <a:schemeClr val="lt2"/>
                </a:solidFill>
              </a:defRPr>
            </a:lvl1pPr>
            <a:lvl2pPr lvl="1" algn="ctr" rtl="0">
              <a:spcBef>
                <a:spcPts val="0"/>
              </a:spcBef>
              <a:spcAft>
                <a:spcPts val="0"/>
              </a:spcAft>
              <a:buClr>
                <a:schemeClr val="lt2"/>
              </a:buClr>
              <a:buSzPts val="3000"/>
              <a:buNone/>
              <a:defRPr sz="3000">
                <a:solidFill>
                  <a:schemeClr val="lt2"/>
                </a:solidFill>
              </a:defRPr>
            </a:lvl2pPr>
            <a:lvl3pPr lvl="2" algn="ctr" rtl="0">
              <a:spcBef>
                <a:spcPts val="0"/>
              </a:spcBef>
              <a:spcAft>
                <a:spcPts val="0"/>
              </a:spcAft>
              <a:buClr>
                <a:schemeClr val="lt2"/>
              </a:buClr>
              <a:buSzPts val="3000"/>
              <a:buNone/>
              <a:defRPr sz="3000">
                <a:solidFill>
                  <a:schemeClr val="lt2"/>
                </a:solidFill>
              </a:defRPr>
            </a:lvl3pPr>
            <a:lvl4pPr lvl="3" algn="ctr" rtl="0">
              <a:spcBef>
                <a:spcPts val="0"/>
              </a:spcBef>
              <a:spcAft>
                <a:spcPts val="0"/>
              </a:spcAft>
              <a:buClr>
                <a:schemeClr val="lt2"/>
              </a:buClr>
              <a:buSzPts val="3000"/>
              <a:buNone/>
              <a:defRPr sz="3000">
                <a:solidFill>
                  <a:schemeClr val="lt2"/>
                </a:solidFill>
              </a:defRPr>
            </a:lvl4pPr>
            <a:lvl5pPr lvl="4" algn="ctr" rtl="0">
              <a:spcBef>
                <a:spcPts val="0"/>
              </a:spcBef>
              <a:spcAft>
                <a:spcPts val="0"/>
              </a:spcAft>
              <a:buClr>
                <a:schemeClr val="lt2"/>
              </a:buClr>
              <a:buSzPts val="3000"/>
              <a:buNone/>
              <a:defRPr sz="3000">
                <a:solidFill>
                  <a:schemeClr val="lt2"/>
                </a:solidFill>
              </a:defRPr>
            </a:lvl5pPr>
            <a:lvl6pPr lvl="5" algn="ctr" rtl="0">
              <a:spcBef>
                <a:spcPts val="0"/>
              </a:spcBef>
              <a:spcAft>
                <a:spcPts val="0"/>
              </a:spcAft>
              <a:buClr>
                <a:schemeClr val="lt2"/>
              </a:buClr>
              <a:buSzPts val="3000"/>
              <a:buNone/>
              <a:defRPr sz="3000">
                <a:solidFill>
                  <a:schemeClr val="lt2"/>
                </a:solidFill>
              </a:defRPr>
            </a:lvl6pPr>
            <a:lvl7pPr lvl="6" algn="ctr" rtl="0">
              <a:spcBef>
                <a:spcPts val="0"/>
              </a:spcBef>
              <a:spcAft>
                <a:spcPts val="0"/>
              </a:spcAft>
              <a:buClr>
                <a:schemeClr val="lt2"/>
              </a:buClr>
              <a:buSzPts val="3000"/>
              <a:buNone/>
              <a:defRPr sz="3000">
                <a:solidFill>
                  <a:schemeClr val="lt2"/>
                </a:solidFill>
              </a:defRPr>
            </a:lvl7pPr>
            <a:lvl8pPr lvl="7" algn="ctr" rtl="0">
              <a:spcBef>
                <a:spcPts val="0"/>
              </a:spcBef>
              <a:spcAft>
                <a:spcPts val="0"/>
              </a:spcAft>
              <a:buClr>
                <a:schemeClr val="lt2"/>
              </a:buClr>
              <a:buSzPts val="3000"/>
              <a:buNone/>
              <a:defRPr sz="3000">
                <a:solidFill>
                  <a:schemeClr val="lt2"/>
                </a:solidFill>
              </a:defRPr>
            </a:lvl8pPr>
            <a:lvl9pPr lvl="8" algn="ctr" rtl="0">
              <a:spcBef>
                <a:spcPts val="0"/>
              </a:spcBef>
              <a:spcAft>
                <a:spcPts val="0"/>
              </a:spcAft>
              <a:buClr>
                <a:schemeClr val="lt2"/>
              </a:buClr>
              <a:buSzPts val="3000"/>
              <a:buNone/>
              <a:defRPr sz="3000">
                <a:solidFill>
                  <a:schemeClr val="lt2"/>
                </a:solidFill>
              </a:defRPr>
            </a:lvl9pPr>
          </a:lstStyle>
          <a:p>
            <a:endParaRPr/>
          </a:p>
        </p:txBody>
      </p:sp>
      <p:sp>
        <p:nvSpPr>
          <p:cNvPr id="28" name="Shape 28"/>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1" name="Shape 31"/>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4" name="Shape 34"/>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5" name="Shape 35"/>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7" name="Shape 7"/>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dark">
    <p:bg>
      <p:bgPr>
        <a:solidFill>
          <a:schemeClr val="dk1"/>
        </a:solidFill>
        <a:effectLst/>
      </p:bgPr>
    </p:bg>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lt1"/>
              </a:buClr>
              <a:buSzPts val="3600"/>
              <a:buNone/>
              <a:defRPr sz="3600" b="1">
                <a:solidFill>
                  <a:schemeClr val="lt1"/>
                </a:solidFill>
              </a:defRPr>
            </a:lvl1pPr>
            <a:lvl2pPr lvl="1" rtl="0">
              <a:spcBef>
                <a:spcPts val="0"/>
              </a:spcBef>
              <a:spcAft>
                <a:spcPts val="0"/>
              </a:spcAft>
              <a:buClr>
                <a:schemeClr val="lt1"/>
              </a:buClr>
              <a:buSzPts val="3600"/>
              <a:buNone/>
              <a:defRPr sz="3600" b="1">
                <a:solidFill>
                  <a:schemeClr val="lt1"/>
                </a:solidFill>
              </a:defRPr>
            </a:lvl2pPr>
            <a:lvl3pPr lvl="2" rtl="0">
              <a:spcBef>
                <a:spcPts val="0"/>
              </a:spcBef>
              <a:spcAft>
                <a:spcPts val="0"/>
              </a:spcAft>
              <a:buClr>
                <a:schemeClr val="lt1"/>
              </a:buClr>
              <a:buSzPts val="3600"/>
              <a:buNone/>
              <a:defRPr sz="3600" b="1">
                <a:solidFill>
                  <a:schemeClr val="lt1"/>
                </a:solidFill>
              </a:defRPr>
            </a:lvl3pPr>
            <a:lvl4pPr lvl="3" rtl="0">
              <a:spcBef>
                <a:spcPts val="0"/>
              </a:spcBef>
              <a:spcAft>
                <a:spcPts val="0"/>
              </a:spcAft>
              <a:buClr>
                <a:schemeClr val="lt1"/>
              </a:buClr>
              <a:buSzPts val="3600"/>
              <a:buNone/>
              <a:defRPr sz="3600" b="1">
                <a:solidFill>
                  <a:schemeClr val="lt1"/>
                </a:solidFill>
              </a:defRPr>
            </a:lvl4pPr>
            <a:lvl5pPr lvl="4" rtl="0">
              <a:spcBef>
                <a:spcPts val="0"/>
              </a:spcBef>
              <a:spcAft>
                <a:spcPts val="0"/>
              </a:spcAft>
              <a:buClr>
                <a:schemeClr val="lt1"/>
              </a:buClr>
              <a:buSzPts val="3600"/>
              <a:buNone/>
              <a:defRPr sz="3600" b="1">
                <a:solidFill>
                  <a:schemeClr val="lt1"/>
                </a:solidFill>
              </a:defRPr>
            </a:lvl5pPr>
            <a:lvl6pPr lvl="5" rtl="0">
              <a:spcBef>
                <a:spcPts val="0"/>
              </a:spcBef>
              <a:spcAft>
                <a:spcPts val="0"/>
              </a:spcAft>
              <a:buClr>
                <a:schemeClr val="lt1"/>
              </a:buClr>
              <a:buSzPts val="3600"/>
              <a:buNone/>
              <a:defRPr sz="3600" b="1">
                <a:solidFill>
                  <a:schemeClr val="lt1"/>
                </a:solidFill>
              </a:defRPr>
            </a:lvl6pPr>
            <a:lvl7pPr lvl="6" rtl="0">
              <a:spcBef>
                <a:spcPts val="0"/>
              </a:spcBef>
              <a:spcAft>
                <a:spcPts val="0"/>
              </a:spcAft>
              <a:buClr>
                <a:schemeClr val="lt1"/>
              </a:buClr>
              <a:buSzPts val="3600"/>
              <a:buNone/>
              <a:defRPr sz="3600" b="1">
                <a:solidFill>
                  <a:schemeClr val="lt1"/>
                </a:solidFill>
              </a:defRPr>
            </a:lvl7pPr>
            <a:lvl8pPr lvl="7" rtl="0">
              <a:spcBef>
                <a:spcPts val="0"/>
              </a:spcBef>
              <a:spcAft>
                <a:spcPts val="0"/>
              </a:spcAft>
              <a:buClr>
                <a:schemeClr val="lt1"/>
              </a:buClr>
              <a:buSzPts val="3600"/>
              <a:buNone/>
              <a:defRPr sz="3600" b="1">
                <a:solidFill>
                  <a:schemeClr val="lt1"/>
                </a:solidFill>
              </a:defRPr>
            </a:lvl8pPr>
            <a:lvl9pPr lvl="8" rtl="0">
              <a:spcBef>
                <a:spcPts val="0"/>
              </a:spcBef>
              <a:spcAft>
                <a:spcPts val="0"/>
              </a:spcAft>
              <a:buClr>
                <a:schemeClr val="lt1"/>
              </a:buClr>
              <a:buSzPts val="3600"/>
              <a:buNone/>
              <a:defRPr sz="3600" b="1">
                <a:solidFill>
                  <a:schemeClr val="lt1"/>
                </a:solidFill>
              </a:defRPr>
            </a:lvl9pPr>
          </a:lstStyle>
          <a:p>
            <a:endParaRPr/>
          </a:p>
        </p:txBody>
      </p:sp>
      <p:sp>
        <p:nvSpPr>
          <p:cNvPr id="25" name="Shape 25"/>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lt1"/>
              </a:buClr>
              <a:buSzPts val="3000"/>
              <a:buChar char="●"/>
              <a:defRPr sz="3000">
                <a:solidFill>
                  <a:schemeClr val="lt1"/>
                </a:solidFill>
              </a:defRPr>
            </a:lvl1pPr>
            <a:lvl2pPr marL="914400" lvl="1" indent="-381000" rtl="0">
              <a:spcBef>
                <a:spcPts val="0"/>
              </a:spcBef>
              <a:spcAft>
                <a:spcPts val="0"/>
              </a:spcAft>
              <a:buClr>
                <a:schemeClr val="lt1"/>
              </a:buClr>
              <a:buSzPts val="2400"/>
              <a:buChar char="○"/>
              <a:defRPr sz="2400">
                <a:solidFill>
                  <a:schemeClr val="lt1"/>
                </a:solidFill>
              </a:defRPr>
            </a:lvl2pPr>
            <a:lvl3pPr marL="1371600" lvl="2" indent="-381000" rtl="0">
              <a:spcBef>
                <a:spcPts val="0"/>
              </a:spcBef>
              <a:spcAft>
                <a:spcPts val="0"/>
              </a:spcAft>
              <a:buClr>
                <a:schemeClr val="lt1"/>
              </a:buClr>
              <a:buSzPts val="2400"/>
              <a:buChar char="■"/>
              <a:defRPr sz="2400">
                <a:solidFill>
                  <a:schemeClr val="lt1"/>
                </a:solidFill>
              </a:defRPr>
            </a:lvl3pPr>
            <a:lvl4pPr marL="1828800" lvl="3" indent="-342900" rtl="0">
              <a:spcBef>
                <a:spcPts val="0"/>
              </a:spcBef>
              <a:spcAft>
                <a:spcPts val="0"/>
              </a:spcAft>
              <a:buClr>
                <a:schemeClr val="lt1"/>
              </a:buClr>
              <a:buSzPts val="1800"/>
              <a:buChar char="●"/>
              <a:defRPr sz="1800">
                <a:solidFill>
                  <a:schemeClr val="lt1"/>
                </a:solidFill>
              </a:defRPr>
            </a:lvl4pPr>
            <a:lvl5pPr marL="2286000" lvl="4" indent="-342900" rtl="0">
              <a:spcBef>
                <a:spcPts val="0"/>
              </a:spcBef>
              <a:spcAft>
                <a:spcPts val="0"/>
              </a:spcAft>
              <a:buClr>
                <a:schemeClr val="lt1"/>
              </a:buClr>
              <a:buSzPts val="1800"/>
              <a:buChar char="○"/>
              <a:defRPr sz="1800">
                <a:solidFill>
                  <a:schemeClr val="lt1"/>
                </a:solidFill>
              </a:defRPr>
            </a:lvl5pPr>
            <a:lvl6pPr marL="2743200" lvl="5" indent="-342900" rtl="0">
              <a:spcBef>
                <a:spcPts val="0"/>
              </a:spcBef>
              <a:spcAft>
                <a:spcPts val="0"/>
              </a:spcAft>
              <a:buClr>
                <a:schemeClr val="lt1"/>
              </a:buClr>
              <a:buSzPts val="1800"/>
              <a:buChar char="■"/>
              <a:defRPr sz="1800">
                <a:solidFill>
                  <a:schemeClr val="lt1"/>
                </a:solidFill>
              </a:defRPr>
            </a:lvl6pPr>
            <a:lvl7pPr marL="3200400" lvl="6" indent="-342900" rtl="0">
              <a:spcBef>
                <a:spcPts val="0"/>
              </a:spcBef>
              <a:spcAft>
                <a:spcPts val="0"/>
              </a:spcAft>
              <a:buClr>
                <a:schemeClr val="lt1"/>
              </a:buClr>
              <a:buSzPts val="1800"/>
              <a:buChar char="●"/>
              <a:defRPr sz="1800">
                <a:solidFill>
                  <a:schemeClr val="lt1"/>
                </a:solidFill>
              </a:defRPr>
            </a:lvl7pPr>
            <a:lvl8pPr marL="3657600" lvl="7" indent="-342900" rtl="0">
              <a:spcBef>
                <a:spcPts val="0"/>
              </a:spcBef>
              <a:spcAft>
                <a:spcPts val="0"/>
              </a:spcAft>
              <a:buClr>
                <a:schemeClr val="lt1"/>
              </a:buClr>
              <a:buSzPts val="1800"/>
              <a:buChar char="○"/>
              <a:defRPr sz="1800">
                <a:solidFill>
                  <a:schemeClr val="lt1"/>
                </a:solidFill>
              </a:defRPr>
            </a:lvl8pPr>
            <a:lvl9pPr marL="4114800" lvl="8" indent="-342900" rtl="0">
              <a:spcBef>
                <a:spcPts val="0"/>
              </a:spcBef>
              <a:spcAft>
                <a:spcPts val="0"/>
              </a:spcAft>
              <a:buClr>
                <a:schemeClr val="lt1"/>
              </a:buClr>
              <a:buSzPts val="1800"/>
              <a:buChar char="■"/>
              <a:defRPr sz="1800">
                <a:solidFill>
                  <a:schemeClr val="lt1"/>
                </a:solidFill>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43" name="Shape 4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44" name="Shape 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000">
                <a:solidFill>
                  <a:schemeClr val="dk2"/>
                </a:solidFill>
              </a:rPr>
              <a:t>‹#›</a:t>
            </a:fld>
            <a:endParaRPr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hyperlink" Target="http://bit.ly/diyvr" TargetMode="External"/><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image" Target="../media/image17.jpg"/><Relationship Id="rId4" Type="http://schemas.openxmlformats.org/officeDocument/2006/relationships/hyperlink" Target="http://www.youtube.com/watch?v=-V_deV-xre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nathanghall.wordpress.com/webtools-no-registration-needed-for-students/"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hyperlink" Target="https://www.teachyourmonstertoread.com/minigame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hyperlink" Target="https://quill.org/" TargetMode="Externa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hyperlink" Target="https://flipgrid.com/b6112f" TargetMode="External"/><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http://practicaledtech.com/best-of-the-web-2018/" TargetMode="External"/><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Shape 139"/>
          <p:cNvPicPr preferRelativeResize="0"/>
          <p:nvPr/>
        </p:nvPicPr>
        <p:blipFill>
          <a:blip r:embed="rId3">
            <a:alphaModFix/>
          </a:blip>
          <a:stretch>
            <a:fillRect/>
          </a:stretch>
        </p:blipFill>
        <p:spPr>
          <a:xfrm>
            <a:off x="0" y="310275"/>
            <a:ext cx="9144000" cy="452295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Shape 144"/>
          <p:cNvPicPr preferRelativeResize="0"/>
          <p:nvPr/>
        </p:nvPicPr>
        <p:blipFill>
          <a:blip r:embed="rId3">
            <a:alphaModFix/>
          </a:blip>
          <a:stretch>
            <a:fillRect/>
          </a:stretch>
        </p:blipFill>
        <p:spPr>
          <a:xfrm>
            <a:off x="152400" y="416413"/>
            <a:ext cx="8839196" cy="431067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Shape 149"/>
          <p:cNvPicPr preferRelativeResize="0"/>
          <p:nvPr/>
        </p:nvPicPr>
        <p:blipFill>
          <a:blip r:embed="rId3">
            <a:alphaModFix/>
          </a:blip>
          <a:stretch>
            <a:fillRect/>
          </a:stretch>
        </p:blipFill>
        <p:spPr>
          <a:xfrm>
            <a:off x="496661" y="0"/>
            <a:ext cx="8150680" cy="51435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Shape 154"/>
          <p:cNvPicPr preferRelativeResize="0"/>
          <p:nvPr/>
        </p:nvPicPr>
        <p:blipFill>
          <a:blip r:embed="rId3">
            <a:alphaModFix/>
          </a:blip>
          <a:stretch>
            <a:fillRect/>
          </a:stretch>
        </p:blipFill>
        <p:spPr>
          <a:xfrm>
            <a:off x="-26712" y="712325"/>
            <a:ext cx="9197427" cy="4666150"/>
          </a:xfrm>
          <a:prstGeom prst="rect">
            <a:avLst/>
          </a:prstGeom>
          <a:noFill/>
          <a:ln>
            <a:noFill/>
          </a:ln>
        </p:spPr>
      </p:pic>
      <p:sp>
        <p:nvSpPr>
          <p:cNvPr id="155" name="Shape 155"/>
          <p:cNvSpPr txBox="1"/>
          <p:nvPr/>
        </p:nvSpPr>
        <p:spPr>
          <a:xfrm>
            <a:off x="326375" y="39175"/>
            <a:ext cx="8459400" cy="5745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3600">
                <a:latin typeface="Bitter"/>
                <a:ea typeface="Bitter"/>
                <a:cs typeface="Bitter"/>
                <a:sym typeface="Bitter"/>
              </a:rPr>
              <a:t>papersignals.withgoogle.com</a:t>
            </a:r>
            <a:endParaRPr sz="3600">
              <a:latin typeface="Bitter"/>
              <a:ea typeface="Bitter"/>
              <a:cs typeface="Bitter"/>
              <a:sym typeface="Bitte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Shape 160"/>
          <p:cNvPicPr preferRelativeResize="0"/>
          <p:nvPr/>
        </p:nvPicPr>
        <p:blipFill>
          <a:blip r:embed="rId3">
            <a:alphaModFix/>
          </a:blip>
          <a:stretch>
            <a:fillRect/>
          </a:stretch>
        </p:blipFill>
        <p:spPr>
          <a:xfrm>
            <a:off x="-152400" y="0"/>
            <a:ext cx="9296399" cy="4311276"/>
          </a:xfrm>
          <a:prstGeom prst="rect">
            <a:avLst/>
          </a:prstGeom>
          <a:noFill/>
          <a:ln>
            <a:noFill/>
          </a:ln>
        </p:spPr>
      </p:pic>
      <p:sp>
        <p:nvSpPr>
          <p:cNvPr id="161" name="Shape 161"/>
          <p:cNvSpPr txBox="1"/>
          <p:nvPr/>
        </p:nvSpPr>
        <p:spPr>
          <a:xfrm>
            <a:off x="1517050" y="4436750"/>
            <a:ext cx="5706000" cy="6330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3000">
                <a:latin typeface="Bitter"/>
                <a:ea typeface="Bitter"/>
                <a:cs typeface="Bitter"/>
                <a:sym typeface="Bitter"/>
              </a:rPr>
              <a:t>Thunkable.com</a:t>
            </a:r>
            <a:endParaRPr sz="3000">
              <a:latin typeface="Bitter"/>
              <a:ea typeface="Bitter"/>
              <a:cs typeface="Bitter"/>
              <a:sym typeface="Bitte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Shape 166"/>
          <p:cNvPicPr preferRelativeResize="0"/>
          <p:nvPr/>
        </p:nvPicPr>
        <p:blipFill>
          <a:blip r:embed="rId3">
            <a:alphaModFix/>
          </a:blip>
          <a:stretch>
            <a:fillRect/>
          </a:stretch>
        </p:blipFill>
        <p:spPr>
          <a:xfrm>
            <a:off x="47600" y="293963"/>
            <a:ext cx="9355950" cy="45555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p:nvPr/>
        </p:nvSpPr>
        <p:spPr>
          <a:xfrm>
            <a:off x="1687825" y="0"/>
            <a:ext cx="5324400" cy="5994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endParaRPr sz="3000">
              <a:latin typeface="Trebuchet MS"/>
              <a:ea typeface="Trebuchet MS"/>
              <a:cs typeface="Trebuchet MS"/>
              <a:sym typeface="Trebuchet MS"/>
            </a:endParaRPr>
          </a:p>
        </p:txBody>
      </p:sp>
      <p:pic>
        <p:nvPicPr>
          <p:cNvPr id="172" name="Shape 172"/>
          <p:cNvPicPr preferRelativeResize="0"/>
          <p:nvPr/>
        </p:nvPicPr>
        <p:blipFill>
          <a:blip r:embed="rId3">
            <a:alphaModFix/>
          </a:blip>
          <a:stretch>
            <a:fillRect/>
          </a:stretch>
        </p:blipFill>
        <p:spPr>
          <a:xfrm>
            <a:off x="155475" y="783275"/>
            <a:ext cx="8878276" cy="4360226"/>
          </a:xfrm>
          <a:prstGeom prst="rect">
            <a:avLst/>
          </a:prstGeom>
          <a:noFill/>
          <a:ln>
            <a:noFill/>
          </a:ln>
        </p:spPr>
      </p:pic>
      <p:sp>
        <p:nvSpPr>
          <p:cNvPr id="173" name="Shape 173"/>
          <p:cNvSpPr txBox="1"/>
          <p:nvPr/>
        </p:nvSpPr>
        <p:spPr>
          <a:xfrm>
            <a:off x="691900" y="78325"/>
            <a:ext cx="7623900" cy="7050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4800">
                <a:latin typeface="Bitter"/>
                <a:ea typeface="Bitter"/>
                <a:cs typeface="Bitter"/>
                <a:sym typeface="Bitter"/>
              </a:rPr>
              <a:t>Patches.Vizor.io</a:t>
            </a:r>
            <a:endParaRPr sz="4800">
              <a:latin typeface="Bitter"/>
              <a:ea typeface="Bitter"/>
              <a:cs typeface="Bitter"/>
              <a:sym typeface="Bitte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Shape 178"/>
          <p:cNvPicPr preferRelativeResize="0"/>
          <p:nvPr/>
        </p:nvPicPr>
        <p:blipFill>
          <a:blip r:embed="rId3">
            <a:alphaModFix/>
          </a:blip>
          <a:stretch>
            <a:fillRect/>
          </a:stretch>
        </p:blipFill>
        <p:spPr>
          <a:xfrm>
            <a:off x="152400" y="779025"/>
            <a:ext cx="8839204" cy="4295555"/>
          </a:xfrm>
          <a:prstGeom prst="rect">
            <a:avLst/>
          </a:prstGeom>
          <a:noFill/>
          <a:ln>
            <a:noFill/>
          </a:ln>
        </p:spPr>
      </p:pic>
      <p:sp>
        <p:nvSpPr>
          <p:cNvPr id="179" name="Shape 179"/>
          <p:cNvSpPr txBox="1"/>
          <p:nvPr/>
        </p:nvSpPr>
        <p:spPr>
          <a:xfrm>
            <a:off x="522175" y="65275"/>
            <a:ext cx="7689300" cy="6135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4800">
                <a:latin typeface="Bitter"/>
                <a:ea typeface="Bitter"/>
                <a:cs typeface="Bitter"/>
                <a:sym typeface="Bitter"/>
              </a:rPr>
              <a:t>GoMeta.io</a:t>
            </a:r>
            <a:endParaRPr sz="4800">
              <a:latin typeface="Bitter"/>
              <a:ea typeface="Bitter"/>
              <a:cs typeface="Bitter"/>
              <a:sym typeface="Bitte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p:nvPr/>
        </p:nvSpPr>
        <p:spPr>
          <a:xfrm>
            <a:off x="949350" y="-127800"/>
            <a:ext cx="7245300" cy="12240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3600">
                <a:latin typeface="Georgia"/>
                <a:ea typeface="Georgia"/>
                <a:cs typeface="Georgia"/>
                <a:sym typeface="Georgia"/>
              </a:rPr>
              <a:t>DIY Virtual Reality Headset </a:t>
            </a:r>
            <a:endParaRPr sz="3600">
              <a:latin typeface="Georgia"/>
              <a:ea typeface="Georgia"/>
              <a:cs typeface="Georgia"/>
              <a:sym typeface="Georgia"/>
            </a:endParaRPr>
          </a:p>
          <a:p>
            <a:pPr marL="0" lvl="0" indent="0" algn="ctr" rtl="0">
              <a:spcBef>
                <a:spcPts val="0"/>
              </a:spcBef>
              <a:spcAft>
                <a:spcPts val="0"/>
              </a:spcAft>
              <a:buNone/>
            </a:pPr>
            <a:r>
              <a:rPr lang="en" sz="3600" u="sng">
                <a:solidFill>
                  <a:schemeClr val="hlink"/>
                </a:solidFill>
                <a:latin typeface="Georgia"/>
                <a:ea typeface="Georgia"/>
                <a:cs typeface="Georgia"/>
                <a:sym typeface="Georgia"/>
                <a:hlinkClick r:id="rId3"/>
              </a:rPr>
              <a:t>bit.ly/diyvr</a:t>
            </a:r>
            <a:endParaRPr sz="3600">
              <a:latin typeface="Georgia"/>
              <a:ea typeface="Georgia"/>
              <a:cs typeface="Georgia"/>
              <a:sym typeface="Georgia"/>
            </a:endParaRPr>
          </a:p>
          <a:p>
            <a:pPr marL="0" lvl="0" indent="0" algn="ctr" rtl="0">
              <a:spcBef>
                <a:spcPts val="0"/>
              </a:spcBef>
              <a:spcAft>
                <a:spcPts val="0"/>
              </a:spcAft>
              <a:buNone/>
            </a:pPr>
            <a:endParaRPr sz="3600"/>
          </a:p>
        </p:txBody>
      </p:sp>
      <p:sp>
        <p:nvSpPr>
          <p:cNvPr id="185" name="Shape 185" descr="How to make a VR headset / Oculus Rift / Google Cardboard for 0 $  Google Cardboard pdf.  http://goo.gl/7jDeyZ  FB:  https://www.facebook.com/romanursuhack INSTAGRAM:  https://instagram.com/romanursu Main channel:  http://www.youtube.com/user/romanursuhack ___  Welcome to my channel Roman UrsuHack  where you will learn how to make hand made crafts, New Year crafts, presents, toys, Halloween scares. The main thing is that one can make it at home and with one's own hands. You are interested in handiwork, craft or you just have nothing to do, haven't you? You have found the channel you really need. Here you can find lots of crafts, hand made items, and the main thing is that they all made of make-shifts and at the lowest cost!" title="How to make a VR headset for 0 $🔴">
            <a:hlinkClick r:id="rId4"/>
          </p:cNvPr>
          <p:cNvSpPr/>
          <p:nvPr/>
        </p:nvSpPr>
        <p:spPr>
          <a:xfrm>
            <a:off x="1746025" y="1096275"/>
            <a:ext cx="5396309" cy="4047225"/>
          </a:xfrm>
          <a:prstGeom prst="rect">
            <a:avLst/>
          </a:prstGeom>
          <a:blipFill>
            <a:blip r:embed="rId5">
              <a:alphaModFix/>
            </a:blip>
            <a:stretch>
              <a:fillRect/>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89"/>
        <p:cNvGrpSpPr/>
        <p:nvPr/>
      </p:nvGrpSpPr>
      <p:grpSpPr>
        <a:xfrm>
          <a:off x="0" y="0"/>
          <a:ext cx="0" cy="0"/>
          <a:chOff x="0" y="0"/>
          <a:chExt cx="0" cy="0"/>
        </a:xfrm>
      </p:grpSpPr>
      <p:pic>
        <p:nvPicPr>
          <p:cNvPr id="190" name="Shape 190"/>
          <p:cNvPicPr preferRelativeResize="0"/>
          <p:nvPr/>
        </p:nvPicPr>
        <p:blipFill>
          <a:blip r:embed="rId3">
            <a:alphaModFix/>
          </a:blip>
          <a:stretch>
            <a:fillRect/>
          </a:stretch>
        </p:blipFill>
        <p:spPr>
          <a:xfrm>
            <a:off x="0" y="894275"/>
            <a:ext cx="9144002" cy="4418925"/>
          </a:xfrm>
          <a:prstGeom prst="rect">
            <a:avLst/>
          </a:prstGeom>
          <a:noFill/>
          <a:ln>
            <a:noFill/>
          </a:ln>
        </p:spPr>
      </p:pic>
      <p:sp>
        <p:nvSpPr>
          <p:cNvPr id="191" name="Shape 191"/>
          <p:cNvSpPr txBox="1"/>
          <p:nvPr/>
        </p:nvSpPr>
        <p:spPr>
          <a:xfrm>
            <a:off x="443875" y="78325"/>
            <a:ext cx="8002500" cy="5745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4800">
                <a:solidFill>
                  <a:srgbClr val="FFFFFF"/>
                </a:solidFill>
                <a:latin typeface="Bitter"/>
                <a:ea typeface="Bitter"/>
                <a:cs typeface="Bitter"/>
                <a:sym typeface="Bitter"/>
              </a:rPr>
              <a:t>UseLoom.com</a:t>
            </a:r>
            <a:endParaRPr sz="4800">
              <a:solidFill>
                <a:srgbClr val="FFFFFF"/>
              </a:solidFill>
              <a:latin typeface="Bitter"/>
              <a:ea typeface="Bitter"/>
              <a:cs typeface="Bitter"/>
              <a:sym typeface="Bitte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Shape 94"/>
          <p:cNvSpPr txBox="1">
            <a:spLocks noGrp="1"/>
          </p:cNvSpPr>
          <p:nvPr>
            <p:ph type="ctrTitle"/>
          </p:nvPr>
        </p:nvSpPr>
        <p:spPr>
          <a:xfrm>
            <a:off x="156650" y="1285700"/>
            <a:ext cx="8903100" cy="11598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solidFill>
                  <a:srgbClr val="FFFFFF"/>
                </a:solidFill>
              </a:rPr>
              <a:t>Best of the Web </a:t>
            </a:r>
            <a:endParaRPr>
              <a:solidFill>
                <a:srgbClr val="FFFFFF"/>
              </a:solidFill>
            </a:endParaRPr>
          </a:p>
          <a:p>
            <a:pPr marL="0" lvl="0" indent="0">
              <a:spcBef>
                <a:spcPts val="0"/>
              </a:spcBef>
              <a:spcAft>
                <a:spcPts val="0"/>
              </a:spcAft>
              <a:buNone/>
            </a:pPr>
            <a:r>
              <a:rPr lang="en">
                <a:solidFill>
                  <a:srgbClr val="FFFFFF"/>
                </a:solidFill>
              </a:rPr>
              <a:t>Winter 2018</a:t>
            </a:r>
            <a:endParaRPr>
              <a:solidFill>
                <a:srgbClr val="FFFFFF"/>
              </a:solidFill>
            </a:endParaRPr>
          </a:p>
        </p:txBody>
      </p:sp>
      <p:sp>
        <p:nvSpPr>
          <p:cNvPr id="95" name="Shape 95"/>
          <p:cNvSpPr txBox="1">
            <a:spLocks noGrp="1"/>
          </p:cNvSpPr>
          <p:nvPr>
            <p:ph type="subTitle" idx="1"/>
          </p:nvPr>
        </p:nvSpPr>
        <p:spPr>
          <a:xfrm>
            <a:off x="685800" y="2840051"/>
            <a:ext cx="7772400" cy="1565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F3F3F3"/>
                </a:solidFill>
              </a:rPr>
              <a:t>Richard Byrne</a:t>
            </a:r>
            <a:endParaRPr>
              <a:solidFill>
                <a:srgbClr val="F3F3F3"/>
              </a:solidFill>
            </a:endParaRPr>
          </a:p>
          <a:p>
            <a:pPr marL="0" lvl="0" indent="0" rtl="0">
              <a:spcBef>
                <a:spcPts val="0"/>
              </a:spcBef>
              <a:spcAft>
                <a:spcPts val="0"/>
              </a:spcAft>
              <a:buNone/>
            </a:pPr>
            <a:r>
              <a:rPr lang="en" sz="2400">
                <a:solidFill>
                  <a:srgbClr val="F3F3F3"/>
                </a:solidFill>
              </a:rPr>
              <a:t>FreeTech4Teachers.com</a:t>
            </a:r>
            <a:endParaRPr sz="2400">
              <a:solidFill>
                <a:srgbClr val="F3F3F3"/>
              </a:solidFill>
            </a:endParaRPr>
          </a:p>
          <a:p>
            <a:pPr marL="0" lvl="0" indent="0">
              <a:spcBef>
                <a:spcPts val="0"/>
              </a:spcBef>
              <a:spcAft>
                <a:spcPts val="0"/>
              </a:spcAft>
              <a:buNone/>
            </a:pPr>
            <a:r>
              <a:rPr lang="en" sz="2400">
                <a:solidFill>
                  <a:srgbClr val="F3F3F3"/>
                </a:solidFill>
              </a:rPr>
              <a:t>PracticalEdTech.com</a:t>
            </a:r>
            <a:endParaRPr sz="2400">
              <a:solidFill>
                <a:srgbClr val="F3F3F3"/>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Shape 196"/>
          <p:cNvPicPr preferRelativeResize="0"/>
          <p:nvPr/>
        </p:nvPicPr>
        <p:blipFill>
          <a:blip r:embed="rId3">
            <a:alphaModFix/>
          </a:blip>
          <a:stretch>
            <a:fillRect/>
          </a:stretch>
        </p:blipFill>
        <p:spPr>
          <a:xfrm>
            <a:off x="585650" y="152400"/>
            <a:ext cx="7972678" cy="48387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200"/>
        <p:cNvGrpSpPr/>
        <p:nvPr/>
      </p:nvGrpSpPr>
      <p:grpSpPr>
        <a:xfrm>
          <a:off x="0" y="0"/>
          <a:ext cx="0" cy="0"/>
          <a:chOff x="0" y="0"/>
          <a:chExt cx="0" cy="0"/>
        </a:xfrm>
      </p:grpSpPr>
      <p:sp>
        <p:nvSpPr>
          <p:cNvPr id="201" name="Shape 201"/>
          <p:cNvSpPr txBox="1"/>
          <p:nvPr/>
        </p:nvSpPr>
        <p:spPr>
          <a:xfrm>
            <a:off x="225675" y="578925"/>
            <a:ext cx="8558400" cy="279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a:latin typeface="Bitter"/>
                <a:ea typeface="Bitter"/>
                <a:cs typeface="Bitter"/>
                <a:sym typeface="Bitter"/>
              </a:rPr>
              <a:t>Workflow </a:t>
            </a:r>
            <a:endParaRPr sz="6000">
              <a:latin typeface="Bitter"/>
              <a:ea typeface="Bitter"/>
              <a:cs typeface="Bitter"/>
              <a:sym typeface="Bitter"/>
            </a:endParaRPr>
          </a:p>
          <a:p>
            <a:pPr marL="0" lvl="0" indent="0" algn="ctr" rtl="0">
              <a:spcBef>
                <a:spcPts val="0"/>
              </a:spcBef>
              <a:spcAft>
                <a:spcPts val="0"/>
              </a:spcAft>
              <a:buNone/>
            </a:pPr>
            <a:r>
              <a:rPr lang="en" sz="6000">
                <a:solidFill>
                  <a:srgbClr val="0000FF"/>
                </a:solidFill>
                <a:latin typeface="Bitter"/>
                <a:ea typeface="Bitter"/>
                <a:cs typeface="Bitter"/>
                <a:sym typeface="Bitter"/>
              </a:rPr>
              <a:t>&amp;</a:t>
            </a:r>
            <a:r>
              <a:rPr lang="en" sz="6000">
                <a:latin typeface="Bitter"/>
                <a:ea typeface="Bitter"/>
                <a:cs typeface="Bitter"/>
                <a:sym typeface="Bitter"/>
              </a:rPr>
              <a:t> </a:t>
            </a:r>
            <a:endParaRPr sz="6000">
              <a:latin typeface="Bitter"/>
              <a:ea typeface="Bitter"/>
              <a:cs typeface="Bitter"/>
              <a:sym typeface="Bitter"/>
            </a:endParaRPr>
          </a:p>
          <a:p>
            <a:pPr marL="0" lvl="0" indent="0" algn="ctr">
              <a:spcBef>
                <a:spcPts val="0"/>
              </a:spcBef>
              <a:spcAft>
                <a:spcPts val="0"/>
              </a:spcAft>
              <a:buNone/>
            </a:pPr>
            <a:r>
              <a:rPr lang="en" sz="6000">
                <a:latin typeface="Bitter"/>
                <a:ea typeface="Bitter"/>
                <a:cs typeface="Bitter"/>
                <a:sym typeface="Bitter"/>
              </a:rPr>
              <a:t>Classroom Management</a:t>
            </a:r>
            <a:endParaRPr sz="6000">
              <a:latin typeface="Bitter"/>
              <a:ea typeface="Bitter"/>
              <a:cs typeface="Bitter"/>
              <a:sym typeface="Bitte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Shape 206">
            <a:hlinkClick r:id="rId3"/>
          </p:cNvPr>
          <p:cNvPicPr preferRelativeResize="0"/>
          <p:nvPr/>
        </p:nvPicPr>
        <p:blipFill>
          <a:blip r:embed="rId4">
            <a:alphaModFix/>
          </a:blip>
          <a:stretch>
            <a:fillRect/>
          </a:stretch>
        </p:blipFill>
        <p:spPr>
          <a:xfrm>
            <a:off x="0" y="4050"/>
            <a:ext cx="9144002" cy="51353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10"/>
        <p:cNvGrpSpPr/>
        <p:nvPr/>
      </p:nvGrpSpPr>
      <p:grpSpPr>
        <a:xfrm>
          <a:off x="0" y="0"/>
          <a:ext cx="0" cy="0"/>
          <a:chOff x="0" y="0"/>
          <a:chExt cx="0" cy="0"/>
        </a:xfrm>
      </p:grpSpPr>
      <p:pic>
        <p:nvPicPr>
          <p:cNvPr id="211" name="Shape 211"/>
          <p:cNvPicPr preferRelativeResize="0"/>
          <p:nvPr/>
        </p:nvPicPr>
        <p:blipFill>
          <a:blip r:embed="rId3">
            <a:alphaModFix/>
          </a:blip>
          <a:stretch>
            <a:fillRect/>
          </a:stretch>
        </p:blipFill>
        <p:spPr>
          <a:xfrm>
            <a:off x="0" y="31750"/>
            <a:ext cx="9144000" cy="5080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15"/>
        <p:cNvGrpSpPr/>
        <p:nvPr/>
      </p:nvGrpSpPr>
      <p:grpSpPr>
        <a:xfrm>
          <a:off x="0" y="0"/>
          <a:ext cx="0" cy="0"/>
          <a:chOff x="0" y="0"/>
          <a:chExt cx="0" cy="0"/>
        </a:xfrm>
      </p:grpSpPr>
      <p:pic>
        <p:nvPicPr>
          <p:cNvPr id="216" name="Shape 216"/>
          <p:cNvPicPr preferRelativeResize="0"/>
          <p:nvPr/>
        </p:nvPicPr>
        <p:blipFill>
          <a:blip r:embed="rId3">
            <a:alphaModFix/>
          </a:blip>
          <a:stretch>
            <a:fillRect/>
          </a:stretch>
        </p:blipFill>
        <p:spPr>
          <a:xfrm>
            <a:off x="152400" y="549788"/>
            <a:ext cx="8839200" cy="404393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20"/>
        <p:cNvGrpSpPr/>
        <p:nvPr/>
      </p:nvGrpSpPr>
      <p:grpSpPr>
        <a:xfrm>
          <a:off x="0" y="0"/>
          <a:ext cx="0" cy="0"/>
          <a:chOff x="0" y="0"/>
          <a:chExt cx="0" cy="0"/>
        </a:xfrm>
      </p:grpSpPr>
      <p:pic>
        <p:nvPicPr>
          <p:cNvPr id="221" name="Shape 221"/>
          <p:cNvPicPr preferRelativeResize="0"/>
          <p:nvPr/>
        </p:nvPicPr>
        <p:blipFill>
          <a:blip r:embed="rId3">
            <a:alphaModFix/>
          </a:blip>
          <a:stretch>
            <a:fillRect/>
          </a:stretch>
        </p:blipFill>
        <p:spPr>
          <a:xfrm>
            <a:off x="520150" y="117500"/>
            <a:ext cx="8046076" cy="4873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25"/>
        <p:cNvGrpSpPr/>
        <p:nvPr/>
      </p:nvGrpSpPr>
      <p:grpSpPr>
        <a:xfrm>
          <a:off x="0" y="0"/>
          <a:ext cx="0" cy="0"/>
          <a:chOff x="0" y="0"/>
          <a:chExt cx="0" cy="0"/>
        </a:xfrm>
      </p:grpSpPr>
      <p:pic>
        <p:nvPicPr>
          <p:cNvPr id="226" name="Shape 226"/>
          <p:cNvPicPr preferRelativeResize="0"/>
          <p:nvPr/>
        </p:nvPicPr>
        <p:blipFill>
          <a:blip r:embed="rId3">
            <a:alphaModFix/>
          </a:blip>
          <a:stretch>
            <a:fillRect/>
          </a:stretch>
        </p:blipFill>
        <p:spPr>
          <a:xfrm>
            <a:off x="152400" y="832050"/>
            <a:ext cx="8839199" cy="4311459"/>
          </a:xfrm>
          <a:prstGeom prst="rect">
            <a:avLst/>
          </a:prstGeom>
          <a:noFill/>
          <a:ln>
            <a:noFill/>
          </a:ln>
        </p:spPr>
      </p:pic>
      <p:sp>
        <p:nvSpPr>
          <p:cNvPr id="227" name="Shape 227"/>
          <p:cNvSpPr txBox="1"/>
          <p:nvPr/>
        </p:nvSpPr>
        <p:spPr>
          <a:xfrm>
            <a:off x="691900" y="52225"/>
            <a:ext cx="7389000" cy="6135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4800">
                <a:solidFill>
                  <a:srgbClr val="FFFFFF"/>
                </a:solidFill>
                <a:latin typeface="Bitter"/>
                <a:ea typeface="Bitter"/>
                <a:cs typeface="Bitter"/>
                <a:sym typeface="Bitter"/>
              </a:rPr>
              <a:t>Kaizena.com</a:t>
            </a:r>
            <a:endParaRPr sz="4800">
              <a:solidFill>
                <a:srgbClr val="FFFFFF"/>
              </a:solidFill>
              <a:latin typeface="Bitter"/>
              <a:ea typeface="Bitter"/>
              <a:cs typeface="Bitter"/>
              <a:sym typeface="Bitte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Shape 232"/>
          <p:cNvPicPr preferRelativeResize="0"/>
          <p:nvPr/>
        </p:nvPicPr>
        <p:blipFill>
          <a:blip r:embed="rId3">
            <a:alphaModFix/>
          </a:blip>
          <a:stretch>
            <a:fillRect/>
          </a:stretch>
        </p:blipFill>
        <p:spPr>
          <a:xfrm>
            <a:off x="230725" y="850988"/>
            <a:ext cx="8839201" cy="4292520"/>
          </a:xfrm>
          <a:prstGeom prst="rect">
            <a:avLst/>
          </a:prstGeom>
          <a:noFill/>
          <a:ln>
            <a:noFill/>
          </a:ln>
        </p:spPr>
      </p:pic>
      <p:sp>
        <p:nvSpPr>
          <p:cNvPr id="233" name="Shape 233"/>
          <p:cNvSpPr txBox="1"/>
          <p:nvPr/>
        </p:nvSpPr>
        <p:spPr>
          <a:xfrm>
            <a:off x="796325" y="78325"/>
            <a:ext cx="7493400" cy="7179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4800">
                <a:latin typeface="Bitter"/>
                <a:ea typeface="Bitter"/>
                <a:cs typeface="Bitter"/>
                <a:sym typeface="Bitter"/>
              </a:rPr>
              <a:t>QuickKey</a:t>
            </a:r>
            <a:endParaRPr sz="4800">
              <a:latin typeface="Bitter"/>
              <a:ea typeface="Bitter"/>
              <a:cs typeface="Bitter"/>
              <a:sym typeface="Bitte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Shape 238"/>
          <p:cNvPicPr preferRelativeResize="0"/>
          <p:nvPr/>
        </p:nvPicPr>
        <p:blipFill>
          <a:blip r:embed="rId3">
            <a:alphaModFix/>
          </a:blip>
          <a:stretch>
            <a:fillRect/>
          </a:stretch>
        </p:blipFill>
        <p:spPr>
          <a:xfrm>
            <a:off x="-550275" y="0"/>
            <a:ext cx="10371840" cy="51435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Shape 243"/>
          <p:cNvPicPr preferRelativeResize="0"/>
          <p:nvPr/>
        </p:nvPicPr>
        <p:blipFill>
          <a:blip r:embed="rId3">
            <a:alphaModFix/>
          </a:blip>
          <a:stretch>
            <a:fillRect/>
          </a:stretch>
        </p:blipFill>
        <p:spPr>
          <a:xfrm>
            <a:off x="807025" y="272163"/>
            <a:ext cx="9144001" cy="4599174"/>
          </a:xfrm>
          <a:prstGeom prst="rect">
            <a:avLst/>
          </a:prstGeom>
          <a:noFill/>
          <a:ln>
            <a:noFill/>
          </a:ln>
        </p:spPr>
      </p:pic>
      <p:pic>
        <p:nvPicPr>
          <p:cNvPr id="244" name="Shape 244"/>
          <p:cNvPicPr preferRelativeResize="0"/>
          <p:nvPr/>
        </p:nvPicPr>
        <p:blipFill>
          <a:blip r:embed="rId4">
            <a:alphaModFix/>
          </a:blip>
          <a:stretch>
            <a:fillRect/>
          </a:stretch>
        </p:blipFill>
        <p:spPr>
          <a:xfrm>
            <a:off x="-224500" y="129488"/>
            <a:ext cx="2897225" cy="48845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p:nvPr/>
        </p:nvSpPr>
        <p:spPr>
          <a:xfrm>
            <a:off x="4385250" y="985725"/>
            <a:ext cx="4612800" cy="400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FFFFFF"/>
                </a:solidFill>
                <a:latin typeface="Bitter"/>
                <a:ea typeface="Bitter"/>
                <a:cs typeface="Bitter"/>
                <a:sym typeface="Bitter"/>
              </a:rPr>
              <a:t>Richard@byrne.media</a:t>
            </a:r>
            <a:endParaRPr sz="3000">
              <a:solidFill>
                <a:srgbClr val="FFFFFF"/>
              </a:solidFill>
              <a:latin typeface="Bitter"/>
              <a:ea typeface="Bitter"/>
              <a:cs typeface="Bitter"/>
              <a:sym typeface="Bitter"/>
            </a:endParaRPr>
          </a:p>
          <a:p>
            <a:pPr marL="0" lvl="0" indent="0" algn="ctr" rtl="0">
              <a:spcBef>
                <a:spcPts val="0"/>
              </a:spcBef>
              <a:spcAft>
                <a:spcPts val="0"/>
              </a:spcAft>
              <a:buNone/>
            </a:pPr>
            <a:endParaRPr sz="3000">
              <a:solidFill>
                <a:srgbClr val="FFFFFF"/>
              </a:solidFill>
              <a:latin typeface="Bitter"/>
              <a:ea typeface="Bitter"/>
              <a:cs typeface="Bitter"/>
              <a:sym typeface="Bitter"/>
            </a:endParaRPr>
          </a:p>
          <a:p>
            <a:pPr marL="0" lvl="0" indent="0" algn="ctr" rtl="0">
              <a:spcBef>
                <a:spcPts val="0"/>
              </a:spcBef>
              <a:spcAft>
                <a:spcPts val="0"/>
              </a:spcAft>
              <a:buNone/>
            </a:pPr>
            <a:r>
              <a:rPr lang="en" sz="3000">
                <a:solidFill>
                  <a:srgbClr val="FFFFFF"/>
                </a:solidFill>
                <a:latin typeface="Bitter"/>
                <a:ea typeface="Bitter"/>
                <a:cs typeface="Bitter"/>
                <a:sym typeface="Bitter"/>
              </a:rPr>
              <a:t>Twitter.com/rmbyrne</a:t>
            </a:r>
            <a:endParaRPr sz="3000">
              <a:solidFill>
                <a:srgbClr val="FFFFFF"/>
              </a:solidFill>
              <a:latin typeface="Bitter"/>
              <a:ea typeface="Bitter"/>
              <a:cs typeface="Bitter"/>
              <a:sym typeface="Bitter"/>
            </a:endParaRPr>
          </a:p>
          <a:p>
            <a:pPr marL="0" lvl="0" indent="0" algn="ctr" rtl="0">
              <a:spcBef>
                <a:spcPts val="0"/>
              </a:spcBef>
              <a:spcAft>
                <a:spcPts val="0"/>
              </a:spcAft>
              <a:buNone/>
            </a:pPr>
            <a:endParaRPr sz="3000">
              <a:solidFill>
                <a:srgbClr val="FFFFFF"/>
              </a:solidFill>
              <a:latin typeface="Bitter"/>
              <a:ea typeface="Bitter"/>
              <a:cs typeface="Bitter"/>
              <a:sym typeface="Bitter"/>
            </a:endParaRPr>
          </a:p>
          <a:p>
            <a:pPr marL="0" lvl="0" indent="0" algn="ctr" rtl="0">
              <a:spcBef>
                <a:spcPts val="0"/>
              </a:spcBef>
              <a:spcAft>
                <a:spcPts val="0"/>
              </a:spcAft>
              <a:buNone/>
            </a:pPr>
            <a:r>
              <a:rPr lang="en" sz="3000">
                <a:solidFill>
                  <a:srgbClr val="FFFFFF"/>
                </a:solidFill>
                <a:latin typeface="Bitter"/>
                <a:ea typeface="Bitter"/>
                <a:cs typeface="Bitter"/>
                <a:sym typeface="Bitter"/>
              </a:rPr>
              <a:t>Google Me</a:t>
            </a:r>
            <a:endParaRPr sz="3000">
              <a:solidFill>
                <a:srgbClr val="FFFFFF"/>
              </a:solidFill>
              <a:latin typeface="Bitter"/>
              <a:ea typeface="Bitter"/>
              <a:cs typeface="Bitter"/>
              <a:sym typeface="Bitter"/>
            </a:endParaRPr>
          </a:p>
        </p:txBody>
      </p:sp>
      <p:pic>
        <p:nvPicPr>
          <p:cNvPr id="101" name="Shape 101"/>
          <p:cNvPicPr preferRelativeResize="0"/>
          <p:nvPr/>
        </p:nvPicPr>
        <p:blipFill rotWithShape="1">
          <a:blip r:embed="rId3">
            <a:alphaModFix/>
          </a:blip>
          <a:srcRect r="9559"/>
          <a:stretch/>
        </p:blipFill>
        <p:spPr>
          <a:xfrm>
            <a:off x="-104425" y="-36263"/>
            <a:ext cx="4717224" cy="52160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48"/>
        <p:cNvGrpSpPr/>
        <p:nvPr/>
      </p:nvGrpSpPr>
      <p:grpSpPr>
        <a:xfrm>
          <a:off x="0" y="0"/>
          <a:ext cx="0" cy="0"/>
          <a:chOff x="0" y="0"/>
          <a:chExt cx="0" cy="0"/>
        </a:xfrm>
      </p:grpSpPr>
      <p:pic>
        <p:nvPicPr>
          <p:cNvPr id="249" name="Shape 249"/>
          <p:cNvPicPr preferRelativeResize="0"/>
          <p:nvPr/>
        </p:nvPicPr>
        <p:blipFill>
          <a:blip r:embed="rId3">
            <a:alphaModFix/>
          </a:blip>
          <a:stretch>
            <a:fillRect/>
          </a:stretch>
        </p:blipFill>
        <p:spPr>
          <a:xfrm>
            <a:off x="285750" y="1103250"/>
            <a:ext cx="8572500" cy="3978550"/>
          </a:xfrm>
          <a:prstGeom prst="rect">
            <a:avLst/>
          </a:prstGeom>
          <a:noFill/>
          <a:ln>
            <a:noFill/>
          </a:ln>
        </p:spPr>
      </p:pic>
      <p:sp>
        <p:nvSpPr>
          <p:cNvPr id="250" name="Shape 250"/>
          <p:cNvSpPr txBox="1"/>
          <p:nvPr/>
        </p:nvSpPr>
        <p:spPr>
          <a:xfrm>
            <a:off x="506900" y="164000"/>
            <a:ext cx="8169900" cy="7902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4800">
                <a:solidFill>
                  <a:srgbClr val="FFFFFF"/>
                </a:solidFill>
                <a:latin typeface="Bitter"/>
                <a:ea typeface="Bitter"/>
                <a:cs typeface="Bitter"/>
                <a:sym typeface="Bitter"/>
              </a:rPr>
              <a:t>OneNote Page Locking</a:t>
            </a:r>
            <a:endParaRPr sz="4800">
              <a:solidFill>
                <a:srgbClr val="FFFFFF"/>
              </a:solidFill>
              <a:latin typeface="Bitter"/>
              <a:ea typeface="Bitter"/>
              <a:cs typeface="Bitter"/>
              <a:sym typeface="Bitte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Shape 255"/>
          <p:cNvPicPr preferRelativeResize="0"/>
          <p:nvPr/>
        </p:nvPicPr>
        <p:blipFill>
          <a:blip r:embed="rId3">
            <a:alphaModFix/>
          </a:blip>
          <a:stretch>
            <a:fillRect/>
          </a:stretch>
        </p:blipFill>
        <p:spPr>
          <a:xfrm>
            <a:off x="152400" y="882875"/>
            <a:ext cx="8839203" cy="4260623"/>
          </a:xfrm>
          <a:prstGeom prst="rect">
            <a:avLst/>
          </a:prstGeom>
          <a:noFill/>
          <a:ln>
            <a:noFill/>
          </a:ln>
        </p:spPr>
      </p:pic>
      <p:sp>
        <p:nvSpPr>
          <p:cNvPr id="256" name="Shape 256"/>
          <p:cNvSpPr txBox="1"/>
          <p:nvPr/>
        </p:nvSpPr>
        <p:spPr>
          <a:xfrm>
            <a:off x="342900" y="59625"/>
            <a:ext cx="8483100" cy="7605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4800">
                <a:latin typeface="Bitter"/>
                <a:ea typeface="Bitter"/>
                <a:cs typeface="Bitter"/>
                <a:sym typeface="Bitter"/>
              </a:rPr>
              <a:t>Zoho Notebook</a:t>
            </a:r>
            <a:endParaRPr sz="4800">
              <a:latin typeface="Bitter"/>
              <a:ea typeface="Bitter"/>
              <a:cs typeface="Bitter"/>
              <a:sym typeface="Bitte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60"/>
        <p:cNvGrpSpPr/>
        <p:nvPr/>
      </p:nvGrpSpPr>
      <p:grpSpPr>
        <a:xfrm>
          <a:off x="0" y="0"/>
          <a:ext cx="0" cy="0"/>
          <a:chOff x="0" y="0"/>
          <a:chExt cx="0" cy="0"/>
        </a:xfrm>
      </p:grpSpPr>
      <p:pic>
        <p:nvPicPr>
          <p:cNvPr id="261" name="Shape 261"/>
          <p:cNvPicPr preferRelativeResize="0"/>
          <p:nvPr/>
        </p:nvPicPr>
        <p:blipFill>
          <a:blip r:embed="rId3">
            <a:alphaModFix/>
          </a:blip>
          <a:stretch>
            <a:fillRect/>
          </a:stretch>
        </p:blipFill>
        <p:spPr>
          <a:xfrm>
            <a:off x="0" y="504100"/>
            <a:ext cx="2487950" cy="1583236"/>
          </a:xfrm>
          <a:prstGeom prst="rect">
            <a:avLst/>
          </a:prstGeom>
          <a:noFill/>
          <a:ln>
            <a:noFill/>
          </a:ln>
        </p:spPr>
      </p:pic>
      <p:pic>
        <p:nvPicPr>
          <p:cNvPr id="262" name="Shape 262"/>
          <p:cNvPicPr preferRelativeResize="0"/>
          <p:nvPr/>
        </p:nvPicPr>
        <p:blipFill>
          <a:blip r:embed="rId4">
            <a:alphaModFix/>
          </a:blip>
          <a:stretch>
            <a:fillRect/>
          </a:stretch>
        </p:blipFill>
        <p:spPr>
          <a:xfrm>
            <a:off x="2487950" y="0"/>
            <a:ext cx="6645065"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Shape 267"/>
          <p:cNvPicPr preferRelativeResize="0"/>
          <p:nvPr/>
        </p:nvPicPr>
        <p:blipFill>
          <a:blip r:embed="rId3">
            <a:alphaModFix/>
          </a:blip>
          <a:stretch>
            <a:fillRect/>
          </a:stretch>
        </p:blipFill>
        <p:spPr>
          <a:xfrm>
            <a:off x="0" y="942661"/>
            <a:ext cx="9144000" cy="4200839"/>
          </a:xfrm>
          <a:prstGeom prst="rect">
            <a:avLst/>
          </a:prstGeom>
          <a:noFill/>
          <a:ln>
            <a:noFill/>
          </a:ln>
        </p:spPr>
      </p:pic>
      <p:sp>
        <p:nvSpPr>
          <p:cNvPr id="268" name="Shape 268"/>
          <p:cNvSpPr txBox="1"/>
          <p:nvPr/>
        </p:nvSpPr>
        <p:spPr>
          <a:xfrm>
            <a:off x="1343100" y="86025"/>
            <a:ext cx="6397200" cy="8565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3600">
                <a:latin typeface="Trebuchet MS"/>
                <a:ea typeface="Trebuchet MS"/>
                <a:cs typeface="Trebuchet MS"/>
                <a:sym typeface="Trebuchet MS"/>
              </a:rPr>
              <a:t>Flippity.net</a:t>
            </a:r>
            <a:endParaRPr sz="3600">
              <a:latin typeface="Trebuchet MS"/>
              <a:ea typeface="Trebuchet MS"/>
              <a:cs typeface="Trebuchet MS"/>
              <a:sym typeface="Trebuchet M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272"/>
        <p:cNvGrpSpPr/>
        <p:nvPr/>
      </p:nvGrpSpPr>
      <p:grpSpPr>
        <a:xfrm>
          <a:off x="0" y="0"/>
          <a:ext cx="0" cy="0"/>
          <a:chOff x="0" y="0"/>
          <a:chExt cx="0" cy="0"/>
        </a:xfrm>
      </p:grpSpPr>
      <p:sp>
        <p:nvSpPr>
          <p:cNvPr id="273" name="Shape 273"/>
          <p:cNvSpPr txBox="1"/>
          <p:nvPr/>
        </p:nvSpPr>
        <p:spPr>
          <a:xfrm>
            <a:off x="234950" y="1804000"/>
            <a:ext cx="8785200" cy="18963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6000">
                <a:latin typeface="Bitter"/>
                <a:ea typeface="Bitter"/>
                <a:cs typeface="Bitter"/>
                <a:sym typeface="Bitter"/>
              </a:rPr>
              <a:t>Exploring </a:t>
            </a:r>
            <a:r>
              <a:rPr lang="en" sz="6000">
                <a:solidFill>
                  <a:srgbClr val="0000FF"/>
                </a:solidFill>
                <a:latin typeface="Bitter"/>
                <a:ea typeface="Bitter"/>
                <a:cs typeface="Bitter"/>
                <a:sym typeface="Bitter"/>
              </a:rPr>
              <a:t>&amp;</a:t>
            </a:r>
            <a:r>
              <a:rPr lang="en" sz="6000">
                <a:latin typeface="Bitter"/>
                <a:ea typeface="Bitter"/>
                <a:cs typeface="Bitter"/>
                <a:sym typeface="Bitter"/>
              </a:rPr>
              <a:t> Learning New Things</a:t>
            </a:r>
            <a:endParaRPr sz="6000">
              <a:latin typeface="Bitter"/>
              <a:ea typeface="Bitter"/>
              <a:cs typeface="Bitter"/>
              <a:sym typeface="Bitte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Shape 278"/>
          <p:cNvPicPr preferRelativeResize="0"/>
          <p:nvPr/>
        </p:nvPicPr>
        <p:blipFill>
          <a:blip r:embed="rId3">
            <a:alphaModFix/>
          </a:blip>
          <a:stretch>
            <a:fillRect/>
          </a:stretch>
        </p:blipFill>
        <p:spPr>
          <a:xfrm>
            <a:off x="815586" y="0"/>
            <a:ext cx="7512830" cy="51435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Shape 283"/>
          <p:cNvPicPr preferRelativeResize="0"/>
          <p:nvPr/>
        </p:nvPicPr>
        <p:blipFill>
          <a:blip r:embed="rId3">
            <a:alphaModFix/>
          </a:blip>
          <a:stretch>
            <a:fillRect/>
          </a:stretch>
        </p:blipFill>
        <p:spPr>
          <a:xfrm>
            <a:off x="0" y="1074254"/>
            <a:ext cx="9144001" cy="4069247"/>
          </a:xfrm>
          <a:prstGeom prst="rect">
            <a:avLst/>
          </a:prstGeom>
          <a:noFill/>
          <a:ln>
            <a:noFill/>
          </a:ln>
        </p:spPr>
      </p:pic>
      <p:sp>
        <p:nvSpPr>
          <p:cNvPr id="284" name="Shape 284"/>
          <p:cNvSpPr txBox="1"/>
          <p:nvPr/>
        </p:nvSpPr>
        <p:spPr>
          <a:xfrm>
            <a:off x="535225" y="143600"/>
            <a:ext cx="8211300" cy="8226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4800">
                <a:latin typeface="Bitter"/>
                <a:ea typeface="Bitter"/>
                <a:cs typeface="Bitter"/>
                <a:sym typeface="Bitter"/>
              </a:rPr>
              <a:t>cyark.org/education</a:t>
            </a:r>
            <a:endParaRPr sz="4800">
              <a:latin typeface="Bitter"/>
              <a:ea typeface="Bitter"/>
              <a:cs typeface="Bitter"/>
              <a:sym typeface="Bitte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88"/>
        <p:cNvGrpSpPr/>
        <p:nvPr/>
      </p:nvGrpSpPr>
      <p:grpSpPr>
        <a:xfrm>
          <a:off x="0" y="0"/>
          <a:ext cx="0" cy="0"/>
          <a:chOff x="0" y="0"/>
          <a:chExt cx="0" cy="0"/>
        </a:xfrm>
      </p:grpSpPr>
      <p:pic>
        <p:nvPicPr>
          <p:cNvPr id="289" name="Shape 289"/>
          <p:cNvPicPr preferRelativeResize="0"/>
          <p:nvPr/>
        </p:nvPicPr>
        <p:blipFill>
          <a:blip r:embed="rId3">
            <a:alphaModFix/>
          </a:blip>
          <a:stretch>
            <a:fillRect/>
          </a:stretch>
        </p:blipFill>
        <p:spPr>
          <a:xfrm>
            <a:off x="152400" y="1046925"/>
            <a:ext cx="8839200" cy="3950017"/>
          </a:xfrm>
          <a:prstGeom prst="rect">
            <a:avLst/>
          </a:prstGeom>
          <a:noFill/>
          <a:ln>
            <a:noFill/>
          </a:ln>
        </p:spPr>
      </p:pic>
      <p:sp>
        <p:nvSpPr>
          <p:cNvPr id="290" name="Shape 290"/>
          <p:cNvSpPr txBox="1"/>
          <p:nvPr/>
        </p:nvSpPr>
        <p:spPr>
          <a:xfrm>
            <a:off x="700700" y="104350"/>
            <a:ext cx="7767600" cy="7902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4800">
                <a:solidFill>
                  <a:srgbClr val="FFFFFF"/>
                </a:solidFill>
                <a:latin typeface="Bitter"/>
                <a:ea typeface="Bitter"/>
                <a:cs typeface="Bitter"/>
                <a:sym typeface="Bitter"/>
              </a:rPr>
              <a:t>bit.ly/xdegrees18</a:t>
            </a:r>
            <a:endParaRPr sz="4800">
              <a:solidFill>
                <a:srgbClr val="FFFFFF"/>
              </a:solidFill>
              <a:latin typeface="Bitter"/>
              <a:ea typeface="Bitter"/>
              <a:cs typeface="Bitter"/>
              <a:sym typeface="Bitte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94"/>
        <p:cNvGrpSpPr/>
        <p:nvPr/>
      </p:nvGrpSpPr>
      <p:grpSpPr>
        <a:xfrm>
          <a:off x="0" y="0"/>
          <a:ext cx="0" cy="0"/>
          <a:chOff x="0" y="0"/>
          <a:chExt cx="0" cy="0"/>
        </a:xfrm>
      </p:grpSpPr>
      <p:pic>
        <p:nvPicPr>
          <p:cNvPr id="295" name="Shape 295"/>
          <p:cNvPicPr preferRelativeResize="0"/>
          <p:nvPr/>
        </p:nvPicPr>
        <p:blipFill>
          <a:blip r:embed="rId3">
            <a:alphaModFix/>
          </a:blip>
          <a:stretch>
            <a:fillRect/>
          </a:stretch>
        </p:blipFill>
        <p:spPr>
          <a:xfrm>
            <a:off x="152400" y="262663"/>
            <a:ext cx="8839200" cy="461817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Shape 300"/>
          <p:cNvPicPr preferRelativeResize="0"/>
          <p:nvPr/>
        </p:nvPicPr>
        <p:blipFill>
          <a:blip r:embed="rId3">
            <a:alphaModFix/>
          </a:blip>
          <a:stretch>
            <a:fillRect/>
          </a:stretch>
        </p:blipFill>
        <p:spPr>
          <a:xfrm>
            <a:off x="852221" y="0"/>
            <a:ext cx="7439558"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5"/>
        <p:cNvGrpSpPr/>
        <p:nvPr/>
      </p:nvGrpSpPr>
      <p:grpSpPr>
        <a:xfrm>
          <a:off x="0" y="0"/>
          <a:ext cx="0" cy="0"/>
          <a:chOff x="0" y="0"/>
          <a:chExt cx="0" cy="0"/>
        </a:xfrm>
      </p:grpSpPr>
      <p:sp>
        <p:nvSpPr>
          <p:cNvPr id="106" name="Shape 106"/>
          <p:cNvSpPr txBox="1"/>
          <p:nvPr/>
        </p:nvSpPr>
        <p:spPr>
          <a:xfrm>
            <a:off x="0" y="4035925"/>
            <a:ext cx="9144000" cy="11076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4800">
                <a:solidFill>
                  <a:srgbClr val="FFFFFF"/>
                </a:solidFill>
                <a:latin typeface="Bitter"/>
                <a:ea typeface="Bitter"/>
                <a:cs typeface="Bitter"/>
                <a:sym typeface="Bitter"/>
              </a:rPr>
              <a:t>TodaysMeet.com</a:t>
            </a:r>
            <a:endParaRPr sz="4800" u="sng">
              <a:solidFill>
                <a:srgbClr val="FFFFFF"/>
              </a:solidFill>
              <a:latin typeface="Bitter"/>
              <a:ea typeface="Bitter"/>
              <a:cs typeface="Bitter"/>
              <a:sym typeface="Bitter"/>
            </a:endParaRPr>
          </a:p>
        </p:txBody>
      </p:sp>
      <p:pic>
        <p:nvPicPr>
          <p:cNvPr id="107" name="Shape 107"/>
          <p:cNvPicPr preferRelativeResize="0"/>
          <p:nvPr/>
        </p:nvPicPr>
        <p:blipFill rotWithShape="1">
          <a:blip r:embed="rId3">
            <a:alphaModFix/>
          </a:blip>
          <a:srcRect l="546" b="4915"/>
          <a:stretch/>
        </p:blipFill>
        <p:spPr>
          <a:xfrm>
            <a:off x="0" y="-22998"/>
            <a:ext cx="9144001" cy="41763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Shape 305"/>
          <p:cNvPicPr preferRelativeResize="0"/>
          <p:nvPr/>
        </p:nvPicPr>
        <p:blipFill>
          <a:blip r:embed="rId3">
            <a:alphaModFix/>
          </a:blip>
          <a:stretch>
            <a:fillRect/>
          </a:stretch>
        </p:blipFill>
        <p:spPr>
          <a:xfrm>
            <a:off x="0" y="-296450"/>
            <a:ext cx="9201126" cy="6861550"/>
          </a:xfrm>
          <a:prstGeom prst="rect">
            <a:avLst/>
          </a:prstGeom>
          <a:noFill/>
          <a:ln>
            <a:noFill/>
          </a:ln>
        </p:spPr>
      </p:pic>
      <p:sp>
        <p:nvSpPr>
          <p:cNvPr id="306" name="Shape 306"/>
          <p:cNvSpPr txBox="1"/>
          <p:nvPr/>
        </p:nvSpPr>
        <p:spPr>
          <a:xfrm>
            <a:off x="1273625" y="1121975"/>
            <a:ext cx="6752700" cy="15795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3600" b="1" u="sng">
                <a:solidFill>
                  <a:schemeClr val="hlink"/>
                </a:solidFill>
                <a:highlight>
                  <a:srgbClr val="FFFFFF"/>
                </a:highlight>
                <a:latin typeface="Trebuchet MS"/>
                <a:ea typeface="Trebuchet MS"/>
                <a:cs typeface="Trebuchet MS"/>
                <a:sym typeface="Trebuchet MS"/>
                <a:hlinkClick r:id="rId4"/>
              </a:rPr>
              <a:t>Teach Your Monster to Read</a:t>
            </a:r>
            <a:endParaRPr sz="3600" b="1">
              <a:highlight>
                <a:srgbClr val="FFFFFF"/>
              </a:highlight>
              <a:latin typeface="Trebuchet MS"/>
              <a:ea typeface="Trebuchet MS"/>
              <a:cs typeface="Trebuchet MS"/>
              <a:sym typeface="Trebuchet M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Shape 311"/>
          <p:cNvPicPr preferRelativeResize="0"/>
          <p:nvPr/>
        </p:nvPicPr>
        <p:blipFill>
          <a:blip r:embed="rId3">
            <a:alphaModFix/>
          </a:blip>
          <a:stretch>
            <a:fillRect/>
          </a:stretch>
        </p:blipFill>
        <p:spPr>
          <a:xfrm>
            <a:off x="6305550" y="24319"/>
            <a:ext cx="2838451" cy="2385507"/>
          </a:xfrm>
          <a:prstGeom prst="rect">
            <a:avLst/>
          </a:prstGeom>
          <a:noFill/>
          <a:ln>
            <a:noFill/>
          </a:ln>
        </p:spPr>
      </p:pic>
      <p:pic>
        <p:nvPicPr>
          <p:cNvPr id="312" name="Shape 312"/>
          <p:cNvPicPr preferRelativeResize="0"/>
          <p:nvPr/>
        </p:nvPicPr>
        <p:blipFill>
          <a:blip r:embed="rId4">
            <a:alphaModFix/>
          </a:blip>
          <a:stretch>
            <a:fillRect/>
          </a:stretch>
        </p:blipFill>
        <p:spPr>
          <a:xfrm>
            <a:off x="109175" y="1617050"/>
            <a:ext cx="6146350" cy="3401124"/>
          </a:xfrm>
          <a:prstGeom prst="rect">
            <a:avLst/>
          </a:prstGeom>
          <a:noFill/>
          <a:ln>
            <a:noFill/>
          </a:ln>
        </p:spPr>
      </p:pic>
      <p:sp>
        <p:nvSpPr>
          <p:cNvPr id="313" name="Shape 313"/>
          <p:cNvSpPr txBox="1"/>
          <p:nvPr/>
        </p:nvSpPr>
        <p:spPr>
          <a:xfrm>
            <a:off x="335075" y="417650"/>
            <a:ext cx="5489400" cy="11994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3600" u="sng">
                <a:solidFill>
                  <a:schemeClr val="hlink"/>
                </a:solidFill>
                <a:latin typeface="Trebuchet MS"/>
                <a:ea typeface="Trebuchet MS"/>
                <a:cs typeface="Trebuchet MS"/>
                <a:sym typeface="Trebuchet MS"/>
                <a:hlinkClick r:id="rId5"/>
              </a:rPr>
              <a:t>Quill Connect</a:t>
            </a:r>
            <a:endParaRPr sz="3600">
              <a:latin typeface="Trebuchet MS"/>
              <a:ea typeface="Trebuchet MS"/>
              <a:cs typeface="Trebuchet MS"/>
              <a:sym typeface="Trebuchet M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Shape 318"/>
          <p:cNvPicPr preferRelativeResize="0"/>
          <p:nvPr/>
        </p:nvPicPr>
        <p:blipFill>
          <a:blip r:embed="rId3">
            <a:alphaModFix/>
          </a:blip>
          <a:stretch>
            <a:fillRect/>
          </a:stretch>
        </p:blipFill>
        <p:spPr>
          <a:xfrm>
            <a:off x="0" y="619398"/>
            <a:ext cx="9143999" cy="390470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2"/>
        <p:cNvGrpSpPr/>
        <p:nvPr/>
      </p:nvGrpSpPr>
      <p:grpSpPr>
        <a:xfrm>
          <a:off x="0" y="0"/>
          <a:ext cx="0" cy="0"/>
          <a:chOff x="0" y="0"/>
          <a:chExt cx="0" cy="0"/>
        </a:xfrm>
      </p:grpSpPr>
      <p:sp>
        <p:nvSpPr>
          <p:cNvPr id="323" name="Shape 323"/>
          <p:cNvSpPr txBox="1"/>
          <p:nvPr/>
        </p:nvSpPr>
        <p:spPr>
          <a:xfrm>
            <a:off x="1565425" y="104350"/>
            <a:ext cx="6038100" cy="6858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4800" u="sng">
                <a:solidFill>
                  <a:srgbClr val="FFFFFF"/>
                </a:solidFill>
                <a:latin typeface="Bitter"/>
                <a:ea typeface="Bitter"/>
                <a:cs typeface="Bitter"/>
                <a:sym typeface="Bitter"/>
              </a:rPr>
              <a:t>bit.ly/lobster18</a:t>
            </a:r>
            <a:endParaRPr sz="4800" u="sng">
              <a:solidFill>
                <a:srgbClr val="FFFFFF"/>
              </a:solidFill>
              <a:latin typeface="Bitter"/>
              <a:ea typeface="Bitter"/>
              <a:cs typeface="Bitter"/>
              <a:sym typeface="Bitter"/>
            </a:endParaRPr>
          </a:p>
        </p:txBody>
      </p:sp>
      <p:sp>
        <p:nvSpPr>
          <p:cNvPr id="324" name="Shape 324"/>
          <p:cNvSpPr txBox="1"/>
          <p:nvPr/>
        </p:nvSpPr>
        <p:spPr>
          <a:xfrm>
            <a:off x="1565425" y="4308750"/>
            <a:ext cx="6038100" cy="6111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4800" u="sng">
                <a:latin typeface="Bitter"/>
                <a:ea typeface="Bitter"/>
                <a:cs typeface="Bitter"/>
                <a:sym typeface="Bitter"/>
              </a:rPr>
              <a:t>bit.ly/woodstovebb</a:t>
            </a:r>
            <a:endParaRPr sz="4800" u="sng">
              <a:latin typeface="Bitter"/>
              <a:ea typeface="Bitter"/>
              <a:cs typeface="Bitter"/>
              <a:sym typeface="Bitte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28"/>
        <p:cNvGrpSpPr/>
        <p:nvPr/>
      </p:nvGrpSpPr>
      <p:grpSpPr>
        <a:xfrm>
          <a:off x="0" y="0"/>
          <a:ext cx="0" cy="0"/>
          <a:chOff x="0" y="0"/>
          <a:chExt cx="0" cy="0"/>
        </a:xfrm>
      </p:grpSpPr>
      <p:pic>
        <p:nvPicPr>
          <p:cNvPr id="329" name="Shape 329"/>
          <p:cNvPicPr preferRelativeResize="0"/>
          <p:nvPr/>
        </p:nvPicPr>
        <p:blipFill>
          <a:blip r:embed="rId3">
            <a:alphaModFix/>
          </a:blip>
          <a:stretch>
            <a:fillRect/>
          </a:stretch>
        </p:blipFill>
        <p:spPr>
          <a:xfrm>
            <a:off x="0" y="931551"/>
            <a:ext cx="9144000" cy="4211949"/>
          </a:xfrm>
          <a:prstGeom prst="rect">
            <a:avLst/>
          </a:prstGeom>
          <a:noFill/>
          <a:ln>
            <a:noFill/>
          </a:ln>
        </p:spPr>
      </p:pic>
      <p:sp>
        <p:nvSpPr>
          <p:cNvPr id="330" name="Shape 330"/>
          <p:cNvSpPr txBox="1"/>
          <p:nvPr/>
        </p:nvSpPr>
        <p:spPr>
          <a:xfrm>
            <a:off x="298175" y="44725"/>
            <a:ext cx="8676900" cy="8868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4800">
                <a:solidFill>
                  <a:srgbClr val="FFFFFF"/>
                </a:solidFill>
                <a:latin typeface="Bitter"/>
                <a:ea typeface="Bitter"/>
                <a:cs typeface="Bitter"/>
                <a:sym typeface="Bitter"/>
              </a:rPr>
              <a:t>goggles.mozilla.org</a:t>
            </a:r>
            <a:endParaRPr sz="4800">
              <a:solidFill>
                <a:srgbClr val="FFFFFF"/>
              </a:solidFill>
              <a:latin typeface="Bitter"/>
              <a:ea typeface="Bitter"/>
              <a:cs typeface="Bitter"/>
              <a:sym typeface="Bitte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Shape 335"/>
          <p:cNvPicPr preferRelativeResize="0"/>
          <p:nvPr/>
        </p:nvPicPr>
        <p:blipFill>
          <a:blip r:embed="rId3">
            <a:alphaModFix/>
          </a:blip>
          <a:stretch>
            <a:fillRect/>
          </a:stretch>
        </p:blipFill>
        <p:spPr>
          <a:xfrm>
            <a:off x="0" y="276975"/>
            <a:ext cx="9144003" cy="458956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Shape 340"/>
          <p:cNvPicPr preferRelativeResize="0"/>
          <p:nvPr/>
        </p:nvPicPr>
        <p:blipFill>
          <a:blip r:embed="rId3">
            <a:alphaModFix/>
          </a:blip>
          <a:stretch>
            <a:fillRect/>
          </a:stretch>
        </p:blipFill>
        <p:spPr>
          <a:xfrm>
            <a:off x="0" y="285750"/>
            <a:ext cx="9144000" cy="4572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344"/>
        <p:cNvGrpSpPr/>
        <p:nvPr/>
      </p:nvGrpSpPr>
      <p:grpSpPr>
        <a:xfrm>
          <a:off x="0" y="0"/>
          <a:ext cx="0" cy="0"/>
          <a:chOff x="0" y="0"/>
          <a:chExt cx="0" cy="0"/>
        </a:xfrm>
      </p:grpSpPr>
      <p:sp>
        <p:nvSpPr>
          <p:cNvPr id="345" name="Shape 345"/>
          <p:cNvSpPr txBox="1"/>
          <p:nvPr/>
        </p:nvSpPr>
        <p:spPr>
          <a:xfrm>
            <a:off x="1542900" y="1787250"/>
            <a:ext cx="6058200" cy="15690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6000">
                <a:latin typeface="Bitter"/>
                <a:ea typeface="Bitter"/>
                <a:cs typeface="Bitter"/>
                <a:sym typeface="Bitter"/>
              </a:rPr>
              <a:t>Checking for Understanding</a:t>
            </a:r>
            <a:endParaRPr sz="6000">
              <a:latin typeface="Bitter"/>
              <a:ea typeface="Bitter"/>
              <a:cs typeface="Bitter"/>
              <a:sym typeface="Bitte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49"/>
        <p:cNvGrpSpPr/>
        <p:nvPr/>
      </p:nvGrpSpPr>
      <p:grpSpPr>
        <a:xfrm>
          <a:off x="0" y="0"/>
          <a:ext cx="0" cy="0"/>
          <a:chOff x="0" y="0"/>
          <a:chExt cx="0" cy="0"/>
        </a:xfrm>
      </p:grpSpPr>
      <p:pic>
        <p:nvPicPr>
          <p:cNvPr id="350" name="Shape 350"/>
          <p:cNvPicPr preferRelativeResize="0"/>
          <p:nvPr/>
        </p:nvPicPr>
        <p:blipFill>
          <a:blip r:embed="rId3">
            <a:alphaModFix/>
          </a:blip>
          <a:stretch>
            <a:fillRect/>
          </a:stretch>
        </p:blipFill>
        <p:spPr>
          <a:xfrm>
            <a:off x="0" y="34363"/>
            <a:ext cx="9243326" cy="507477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54"/>
        <p:cNvGrpSpPr/>
        <p:nvPr/>
      </p:nvGrpSpPr>
      <p:grpSpPr>
        <a:xfrm>
          <a:off x="0" y="0"/>
          <a:ext cx="0" cy="0"/>
          <a:chOff x="0" y="0"/>
          <a:chExt cx="0" cy="0"/>
        </a:xfrm>
      </p:grpSpPr>
      <p:pic>
        <p:nvPicPr>
          <p:cNvPr id="355" name="Shape 355"/>
          <p:cNvPicPr preferRelativeResize="0"/>
          <p:nvPr/>
        </p:nvPicPr>
        <p:blipFill>
          <a:blip r:embed="rId3">
            <a:alphaModFix/>
          </a:blip>
          <a:stretch>
            <a:fillRect/>
          </a:stretch>
        </p:blipFill>
        <p:spPr>
          <a:xfrm>
            <a:off x="2299194" y="0"/>
            <a:ext cx="6844812" cy="5143500"/>
          </a:xfrm>
          <a:prstGeom prst="rect">
            <a:avLst/>
          </a:prstGeom>
          <a:noFill/>
          <a:ln>
            <a:noFill/>
          </a:ln>
        </p:spPr>
      </p:pic>
      <p:pic>
        <p:nvPicPr>
          <p:cNvPr id="356" name="Shape 356"/>
          <p:cNvPicPr preferRelativeResize="0"/>
          <p:nvPr/>
        </p:nvPicPr>
        <p:blipFill>
          <a:blip r:embed="rId4">
            <a:alphaModFix/>
          </a:blip>
          <a:stretch>
            <a:fillRect/>
          </a:stretch>
        </p:blipFill>
        <p:spPr>
          <a:xfrm>
            <a:off x="0" y="0"/>
            <a:ext cx="2299200" cy="224723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111"/>
        <p:cNvGrpSpPr/>
        <p:nvPr/>
      </p:nvGrpSpPr>
      <p:grpSpPr>
        <a:xfrm>
          <a:off x="0" y="0"/>
          <a:ext cx="0" cy="0"/>
          <a:chOff x="0" y="0"/>
          <a:chExt cx="0" cy="0"/>
        </a:xfrm>
      </p:grpSpPr>
      <p:sp>
        <p:nvSpPr>
          <p:cNvPr id="112" name="Shape 112"/>
          <p:cNvSpPr txBox="1"/>
          <p:nvPr/>
        </p:nvSpPr>
        <p:spPr>
          <a:xfrm>
            <a:off x="389250" y="1804050"/>
            <a:ext cx="8365500" cy="15354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6000">
                <a:latin typeface="Bitter"/>
                <a:ea typeface="Bitter"/>
                <a:cs typeface="Bitter"/>
                <a:sym typeface="Bitter"/>
              </a:rPr>
              <a:t>Creating </a:t>
            </a:r>
            <a:r>
              <a:rPr lang="en" sz="6000">
                <a:solidFill>
                  <a:srgbClr val="0000FF"/>
                </a:solidFill>
                <a:latin typeface="Bitter"/>
                <a:ea typeface="Bitter"/>
                <a:cs typeface="Bitter"/>
                <a:sym typeface="Bitter"/>
              </a:rPr>
              <a:t>&amp;</a:t>
            </a:r>
            <a:r>
              <a:rPr lang="en" sz="6000">
                <a:latin typeface="Bitter"/>
                <a:ea typeface="Bitter"/>
                <a:cs typeface="Bitter"/>
                <a:sym typeface="Bitter"/>
              </a:rPr>
              <a:t> Remixing</a:t>
            </a:r>
            <a:endParaRPr sz="6000">
              <a:latin typeface="Bitter"/>
              <a:ea typeface="Bitter"/>
              <a:cs typeface="Bitter"/>
              <a:sym typeface="Bitte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60"/>
        <p:cNvGrpSpPr/>
        <p:nvPr/>
      </p:nvGrpSpPr>
      <p:grpSpPr>
        <a:xfrm>
          <a:off x="0" y="0"/>
          <a:ext cx="0" cy="0"/>
          <a:chOff x="0" y="0"/>
          <a:chExt cx="0" cy="0"/>
        </a:xfrm>
      </p:grpSpPr>
      <p:pic>
        <p:nvPicPr>
          <p:cNvPr id="361" name="Shape 361"/>
          <p:cNvPicPr preferRelativeResize="0"/>
          <p:nvPr/>
        </p:nvPicPr>
        <p:blipFill>
          <a:blip r:embed="rId3">
            <a:alphaModFix/>
          </a:blip>
          <a:stretch>
            <a:fillRect/>
          </a:stretch>
        </p:blipFill>
        <p:spPr>
          <a:xfrm>
            <a:off x="160875" y="0"/>
            <a:ext cx="8822250" cy="51435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Shape 366"/>
          <p:cNvPicPr preferRelativeResize="0"/>
          <p:nvPr/>
        </p:nvPicPr>
        <p:blipFill>
          <a:blip r:embed="rId3">
            <a:alphaModFix/>
          </a:blip>
          <a:stretch>
            <a:fillRect/>
          </a:stretch>
        </p:blipFill>
        <p:spPr>
          <a:xfrm>
            <a:off x="0" y="847805"/>
            <a:ext cx="9143998" cy="4295696"/>
          </a:xfrm>
          <a:prstGeom prst="rect">
            <a:avLst/>
          </a:prstGeom>
          <a:noFill/>
          <a:ln>
            <a:noFill/>
          </a:ln>
        </p:spPr>
      </p:pic>
      <p:sp>
        <p:nvSpPr>
          <p:cNvPr id="367" name="Shape 367"/>
          <p:cNvSpPr txBox="1"/>
          <p:nvPr/>
        </p:nvSpPr>
        <p:spPr>
          <a:xfrm>
            <a:off x="913825" y="104425"/>
            <a:ext cx="7036500" cy="5745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4800">
                <a:latin typeface="Bitter"/>
                <a:ea typeface="Bitter"/>
                <a:cs typeface="Bitter"/>
                <a:sym typeface="Bitter"/>
              </a:rPr>
              <a:t>GoFormative.com</a:t>
            </a:r>
            <a:endParaRPr sz="4800">
              <a:latin typeface="Bitter"/>
              <a:ea typeface="Bitter"/>
              <a:cs typeface="Bitter"/>
              <a:sym typeface="Bitte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Shape 372"/>
          <p:cNvPicPr preferRelativeResize="0"/>
          <p:nvPr/>
        </p:nvPicPr>
        <p:blipFill>
          <a:blip r:embed="rId3">
            <a:alphaModFix/>
          </a:blip>
          <a:stretch>
            <a:fillRect/>
          </a:stretch>
        </p:blipFill>
        <p:spPr>
          <a:xfrm>
            <a:off x="0" y="345300"/>
            <a:ext cx="9144000" cy="445289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76"/>
        <p:cNvGrpSpPr/>
        <p:nvPr/>
      </p:nvGrpSpPr>
      <p:grpSpPr>
        <a:xfrm>
          <a:off x="0" y="0"/>
          <a:ext cx="0" cy="0"/>
          <a:chOff x="0" y="0"/>
          <a:chExt cx="0" cy="0"/>
        </a:xfrm>
      </p:grpSpPr>
      <p:pic>
        <p:nvPicPr>
          <p:cNvPr id="377" name="Shape 377"/>
          <p:cNvPicPr preferRelativeResize="0"/>
          <p:nvPr/>
        </p:nvPicPr>
        <p:blipFill>
          <a:blip r:embed="rId3">
            <a:alphaModFix/>
          </a:blip>
          <a:stretch>
            <a:fillRect/>
          </a:stretch>
        </p:blipFill>
        <p:spPr>
          <a:xfrm>
            <a:off x="152400" y="874650"/>
            <a:ext cx="8839199" cy="4268851"/>
          </a:xfrm>
          <a:prstGeom prst="rect">
            <a:avLst/>
          </a:prstGeom>
          <a:noFill/>
          <a:ln>
            <a:noFill/>
          </a:ln>
        </p:spPr>
      </p:pic>
      <p:sp>
        <p:nvSpPr>
          <p:cNvPr id="378" name="Shape 378"/>
          <p:cNvSpPr txBox="1"/>
          <p:nvPr/>
        </p:nvSpPr>
        <p:spPr>
          <a:xfrm>
            <a:off x="300250" y="78325"/>
            <a:ext cx="8616000" cy="7179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4800">
                <a:solidFill>
                  <a:srgbClr val="FFFFFF"/>
                </a:solidFill>
                <a:latin typeface="Bitter"/>
                <a:ea typeface="Bitter"/>
                <a:cs typeface="Bitter"/>
                <a:sym typeface="Bitter"/>
              </a:rPr>
              <a:t>Google Science Journal App</a:t>
            </a:r>
            <a:endParaRPr sz="4800">
              <a:solidFill>
                <a:srgbClr val="FFFFFF"/>
              </a:solidFill>
              <a:latin typeface="Bitter"/>
              <a:ea typeface="Bitter"/>
              <a:cs typeface="Bitter"/>
              <a:sym typeface="Bitte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82"/>
        <p:cNvGrpSpPr/>
        <p:nvPr/>
      </p:nvGrpSpPr>
      <p:grpSpPr>
        <a:xfrm>
          <a:off x="0" y="0"/>
          <a:ext cx="0" cy="0"/>
          <a:chOff x="0" y="0"/>
          <a:chExt cx="0" cy="0"/>
        </a:xfrm>
      </p:grpSpPr>
      <p:pic>
        <p:nvPicPr>
          <p:cNvPr id="383" name="Shape 383"/>
          <p:cNvPicPr preferRelativeResize="0"/>
          <p:nvPr/>
        </p:nvPicPr>
        <p:blipFill>
          <a:blip r:embed="rId3">
            <a:alphaModFix/>
          </a:blip>
          <a:stretch>
            <a:fillRect/>
          </a:stretch>
        </p:blipFill>
        <p:spPr>
          <a:xfrm>
            <a:off x="581163" y="0"/>
            <a:ext cx="8076022" cy="514349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87"/>
        <p:cNvGrpSpPr/>
        <p:nvPr/>
      </p:nvGrpSpPr>
      <p:grpSpPr>
        <a:xfrm>
          <a:off x="0" y="0"/>
          <a:ext cx="0" cy="0"/>
          <a:chOff x="0" y="0"/>
          <a:chExt cx="0" cy="0"/>
        </a:xfrm>
      </p:grpSpPr>
      <p:pic>
        <p:nvPicPr>
          <p:cNvPr id="388" name="Shape 388"/>
          <p:cNvPicPr preferRelativeResize="0"/>
          <p:nvPr/>
        </p:nvPicPr>
        <p:blipFill>
          <a:blip r:embed="rId3">
            <a:alphaModFix/>
          </a:blip>
          <a:stretch>
            <a:fillRect/>
          </a:stretch>
        </p:blipFill>
        <p:spPr>
          <a:xfrm>
            <a:off x="0" y="909450"/>
            <a:ext cx="9144000" cy="4547150"/>
          </a:xfrm>
          <a:prstGeom prst="rect">
            <a:avLst/>
          </a:prstGeom>
          <a:noFill/>
          <a:ln>
            <a:noFill/>
          </a:ln>
        </p:spPr>
      </p:pic>
      <p:sp>
        <p:nvSpPr>
          <p:cNvPr id="389" name="Shape 389"/>
          <p:cNvSpPr txBox="1"/>
          <p:nvPr/>
        </p:nvSpPr>
        <p:spPr>
          <a:xfrm>
            <a:off x="673350" y="89425"/>
            <a:ext cx="7797300" cy="6561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4800">
                <a:solidFill>
                  <a:srgbClr val="FFFFFF"/>
                </a:solidFill>
                <a:latin typeface="Bitter"/>
                <a:ea typeface="Bitter"/>
                <a:cs typeface="Bitter"/>
                <a:sym typeface="Bitter"/>
              </a:rPr>
              <a:t>Flipgrid.com</a:t>
            </a:r>
            <a:endParaRPr sz="4800">
              <a:solidFill>
                <a:srgbClr val="FFFFFF"/>
              </a:solidFill>
              <a:latin typeface="Bitter"/>
              <a:ea typeface="Bitter"/>
              <a:cs typeface="Bitter"/>
              <a:sym typeface="Bitte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Shape 394"/>
          <p:cNvSpPr txBox="1"/>
          <p:nvPr/>
        </p:nvSpPr>
        <p:spPr>
          <a:xfrm>
            <a:off x="244350" y="920400"/>
            <a:ext cx="8655300" cy="33027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4800">
                <a:latin typeface="Bitter"/>
                <a:ea typeface="Bitter"/>
                <a:cs typeface="Bitter"/>
                <a:sym typeface="Bitter"/>
              </a:rPr>
              <a:t>Share your favorite web tool or app for students.</a:t>
            </a:r>
            <a:endParaRPr sz="4800">
              <a:latin typeface="Bitter"/>
              <a:ea typeface="Bitter"/>
              <a:cs typeface="Bitter"/>
              <a:sym typeface="Bitter"/>
            </a:endParaRPr>
          </a:p>
          <a:p>
            <a:pPr marL="0" lvl="0" indent="0" algn="ctr">
              <a:spcBef>
                <a:spcPts val="0"/>
              </a:spcBef>
              <a:spcAft>
                <a:spcPts val="0"/>
              </a:spcAft>
              <a:buNone/>
            </a:pPr>
            <a:endParaRPr sz="4800">
              <a:latin typeface="Bitter"/>
              <a:ea typeface="Bitter"/>
              <a:cs typeface="Bitter"/>
              <a:sym typeface="Bitter"/>
            </a:endParaRPr>
          </a:p>
          <a:p>
            <a:pPr marL="0" lvl="0" indent="0" algn="ctr">
              <a:spcBef>
                <a:spcPts val="0"/>
              </a:spcBef>
              <a:spcAft>
                <a:spcPts val="0"/>
              </a:spcAft>
              <a:buNone/>
            </a:pPr>
            <a:r>
              <a:rPr lang="en" sz="4800" u="sng">
                <a:solidFill>
                  <a:schemeClr val="hlink"/>
                </a:solidFill>
                <a:latin typeface="Bitter"/>
                <a:ea typeface="Bitter"/>
                <a:cs typeface="Bitter"/>
                <a:sym typeface="Bitter"/>
                <a:hlinkClick r:id="rId3"/>
              </a:rPr>
              <a:t>flipgrid.com/b6112f</a:t>
            </a:r>
            <a:endParaRPr sz="4800">
              <a:latin typeface="Bitter"/>
              <a:ea typeface="Bitter"/>
              <a:cs typeface="Bitter"/>
              <a:sym typeface="Bitte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p:nvPr/>
        </p:nvSpPr>
        <p:spPr>
          <a:xfrm>
            <a:off x="346950" y="315425"/>
            <a:ext cx="8450100" cy="104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a:latin typeface="Bitter"/>
                <a:ea typeface="Bitter"/>
                <a:cs typeface="Bitter"/>
                <a:sym typeface="Bitter"/>
              </a:rPr>
              <a:t>Get a copy of these slides.</a:t>
            </a:r>
            <a:endParaRPr sz="4800">
              <a:latin typeface="Bitter"/>
              <a:ea typeface="Bitter"/>
              <a:cs typeface="Bitter"/>
              <a:sym typeface="Bitter"/>
            </a:endParaRPr>
          </a:p>
          <a:p>
            <a:pPr marL="0" lvl="0" indent="0" algn="ctr" rtl="0">
              <a:spcBef>
                <a:spcPts val="0"/>
              </a:spcBef>
              <a:spcAft>
                <a:spcPts val="0"/>
              </a:spcAft>
              <a:buNone/>
            </a:pPr>
            <a:endParaRPr sz="4800" u="sng">
              <a:latin typeface="Bitter"/>
              <a:ea typeface="Bitter"/>
              <a:cs typeface="Bitter"/>
              <a:sym typeface="Bitter"/>
            </a:endParaRPr>
          </a:p>
        </p:txBody>
      </p:sp>
      <p:sp>
        <p:nvSpPr>
          <p:cNvPr id="400" name="Shape 400"/>
          <p:cNvSpPr txBox="1"/>
          <p:nvPr/>
        </p:nvSpPr>
        <p:spPr>
          <a:xfrm>
            <a:off x="561350" y="2023450"/>
            <a:ext cx="8119800" cy="13707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4800" u="sng">
                <a:solidFill>
                  <a:schemeClr val="hlink"/>
                </a:solidFill>
                <a:latin typeface="Bitter"/>
                <a:ea typeface="Bitter"/>
                <a:cs typeface="Bitter"/>
                <a:sym typeface="Bitter"/>
                <a:hlinkClick r:id="rId3"/>
              </a:rPr>
              <a:t>bit.ly/petbow18</a:t>
            </a:r>
            <a:endParaRPr sz="4800">
              <a:latin typeface="Bitter"/>
              <a:ea typeface="Bitter"/>
              <a:cs typeface="Bitter"/>
              <a:sym typeface="Bitte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6"/>
        <p:cNvGrpSpPr/>
        <p:nvPr/>
      </p:nvGrpSpPr>
      <p:grpSpPr>
        <a:xfrm>
          <a:off x="0" y="0"/>
          <a:ext cx="0" cy="0"/>
          <a:chOff x="0" y="0"/>
          <a:chExt cx="0" cy="0"/>
        </a:xfrm>
      </p:grpSpPr>
      <p:pic>
        <p:nvPicPr>
          <p:cNvPr id="117" name="Shape 117"/>
          <p:cNvPicPr preferRelativeResize="0"/>
          <p:nvPr/>
        </p:nvPicPr>
        <p:blipFill>
          <a:blip r:embed="rId3">
            <a:alphaModFix/>
          </a:blip>
          <a:stretch>
            <a:fillRect/>
          </a:stretch>
        </p:blipFill>
        <p:spPr>
          <a:xfrm>
            <a:off x="-187750" y="112925"/>
            <a:ext cx="9519501" cy="47506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Shape 122"/>
          <p:cNvPicPr preferRelativeResize="0"/>
          <p:nvPr/>
        </p:nvPicPr>
        <p:blipFill>
          <a:blip r:embed="rId3">
            <a:alphaModFix/>
          </a:blip>
          <a:stretch>
            <a:fillRect/>
          </a:stretch>
        </p:blipFill>
        <p:spPr>
          <a:xfrm>
            <a:off x="489400" y="0"/>
            <a:ext cx="8165208"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6"/>
        <p:cNvGrpSpPr/>
        <p:nvPr/>
      </p:nvGrpSpPr>
      <p:grpSpPr>
        <a:xfrm>
          <a:off x="0" y="0"/>
          <a:ext cx="0" cy="0"/>
          <a:chOff x="0" y="0"/>
          <a:chExt cx="0" cy="0"/>
        </a:xfrm>
      </p:grpSpPr>
      <p:pic>
        <p:nvPicPr>
          <p:cNvPr id="127" name="Shape 127"/>
          <p:cNvPicPr preferRelativeResize="0"/>
          <p:nvPr/>
        </p:nvPicPr>
        <p:blipFill>
          <a:blip r:embed="rId3">
            <a:alphaModFix/>
          </a:blip>
          <a:stretch>
            <a:fillRect/>
          </a:stretch>
        </p:blipFill>
        <p:spPr>
          <a:xfrm>
            <a:off x="-76200" y="280175"/>
            <a:ext cx="9296399" cy="458315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131"/>
        <p:cNvGrpSpPr/>
        <p:nvPr/>
      </p:nvGrpSpPr>
      <p:grpSpPr>
        <a:xfrm>
          <a:off x="0" y="0"/>
          <a:ext cx="0" cy="0"/>
          <a:chOff x="0" y="0"/>
          <a:chExt cx="0" cy="0"/>
        </a:xfrm>
      </p:grpSpPr>
      <p:sp>
        <p:nvSpPr>
          <p:cNvPr id="132" name="Shape 132"/>
          <p:cNvSpPr txBox="1"/>
          <p:nvPr/>
        </p:nvSpPr>
        <p:spPr>
          <a:xfrm>
            <a:off x="2873550" y="4428350"/>
            <a:ext cx="3396900" cy="7710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3000">
                <a:solidFill>
                  <a:srgbClr val="FFFFFF"/>
                </a:solidFill>
              </a:rPr>
              <a:t>bit.ly/topspark</a:t>
            </a:r>
            <a:endParaRPr sz="3000">
              <a:solidFill>
                <a:srgbClr val="FFFFFF"/>
              </a:solidFill>
            </a:endParaRPr>
          </a:p>
        </p:txBody>
      </p:sp>
      <p:sp>
        <p:nvSpPr>
          <p:cNvPr id="133" name="Shape 133"/>
          <p:cNvSpPr txBox="1"/>
          <p:nvPr/>
        </p:nvSpPr>
        <p:spPr>
          <a:xfrm>
            <a:off x="615900" y="0"/>
            <a:ext cx="7912200" cy="17886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4800">
                <a:solidFill>
                  <a:srgbClr val="FFFFFF"/>
                </a:solidFill>
                <a:latin typeface="Georgia"/>
                <a:ea typeface="Georgia"/>
                <a:cs typeface="Georgia"/>
                <a:sym typeface="Georgia"/>
              </a:rPr>
              <a:t>Video Within Video</a:t>
            </a:r>
            <a:endParaRPr sz="4800">
              <a:solidFill>
                <a:srgbClr val="FFFFFF"/>
              </a:solidFill>
              <a:latin typeface="Georgia"/>
              <a:ea typeface="Georgia"/>
              <a:cs typeface="Georgia"/>
              <a:sym typeface="Georgia"/>
            </a:endParaRPr>
          </a:p>
        </p:txBody>
      </p:sp>
      <p:pic>
        <p:nvPicPr>
          <p:cNvPr id="134" name="Shape 134"/>
          <p:cNvPicPr preferRelativeResize="0"/>
          <p:nvPr/>
        </p:nvPicPr>
        <p:blipFill>
          <a:blip r:embed="rId3">
            <a:alphaModFix/>
          </a:blip>
          <a:stretch>
            <a:fillRect/>
          </a:stretch>
        </p:blipFill>
        <p:spPr>
          <a:xfrm>
            <a:off x="1051375" y="882515"/>
            <a:ext cx="7041250" cy="3378476"/>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Dark">
  <a:themeElements>
    <a:clrScheme name="Custom 345">
      <a:dk1>
        <a:srgbClr val="000000"/>
      </a:dk1>
      <a:lt1>
        <a:srgbClr val="FFFFFF"/>
      </a:lt1>
      <a:dk2>
        <a:srgbClr val="4C4C4C"/>
      </a:dk2>
      <a:lt2>
        <a:srgbClr val="CCCCCC"/>
      </a:lt2>
      <a:accent1>
        <a:srgbClr val="89B4B8"/>
      </a:accent1>
      <a:accent2>
        <a:srgbClr val="AFA6CA"/>
      </a:accent2>
      <a:accent3>
        <a:srgbClr val="A5B492"/>
      </a:accent3>
      <a:accent4>
        <a:srgbClr val="E8CD6D"/>
      </a:accent4>
      <a:accent5>
        <a:srgbClr val="F4A447"/>
      </a:accent5>
      <a:accent6>
        <a:srgbClr val="D09D94"/>
      </a:accent6>
      <a:hlink>
        <a:srgbClr val="5EA7AA"/>
      </a:hlink>
      <a:folHlink>
        <a:srgbClr val="A295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120</Words>
  <Application>Microsoft Office PowerPoint</Application>
  <PresentationFormat>On-screen Show (16:9)</PresentationFormat>
  <Paragraphs>55</Paragraphs>
  <Slides>57</Slides>
  <Notes>57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57</vt:i4>
      </vt:variant>
    </vt:vector>
  </HeadingPairs>
  <TitlesOfParts>
    <vt:vector size="64" baseType="lpstr">
      <vt:lpstr>Arial</vt:lpstr>
      <vt:lpstr>Georgia</vt:lpstr>
      <vt:lpstr>Bitter</vt:lpstr>
      <vt:lpstr>Trebuchet MS</vt:lpstr>
      <vt:lpstr>Simple Light</vt:lpstr>
      <vt:lpstr>Simple Dark</vt:lpstr>
      <vt:lpstr>Simple Light</vt:lpstr>
      <vt:lpstr>PowerPoint Presentation</vt:lpstr>
      <vt:lpstr>Best of the Web  Winter 2018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Anderson, Jean</dc:creator>
  <cp:lastModifiedBy>Jamie Matczak</cp:lastModifiedBy>
  <cp:revision>1</cp:revision>
  <dcterms:modified xsi:type="dcterms:W3CDTF">2018-01-24T14:51:01Z</dcterms:modified>
</cp:coreProperties>
</file>