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2" r:id="rId3"/>
    <p:sldId id="257" r:id="rId4"/>
    <p:sldId id="259" r:id="rId5"/>
    <p:sldId id="260" r:id="rId6"/>
    <p:sldId id="290" r:id="rId7"/>
    <p:sldId id="265" r:id="rId8"/>
    <p:sldId id="266" r:id="rId9"/>
    <p:sldId id="271" r:id="rId10"/>
    <p:sldId id="267" r:id="rId11"/>
    <p:sldId id="272" r:id="rId12"/>
    <p:sldId id="268" r:id="rId13"/>
    <p:sldId id="269" r:id="rId14"/>
    <p:sldId id="270" r:id="rId15"/>
    <p:sldId id="273" r:id="rId16"/>
    <p:sldId id="275" r:id="rId17"/>
    <p:sldId id="276" r:id="rId18"/>
    <p:sldId id="274" r:id="rId19"/>
    <p:sldId id="278" r:id="rId20"/>
    <p:sldId id="289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7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0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5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9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17929-8D4C-41E9-9696-0C218205A0FC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A138-72F6-4668-B184-80AFDC244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573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3048000"/>
            <a:ext cx="5638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“Always say ‘yes’ 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to the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 moment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</a:p>
          <a:p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“Say ‘yes’ to life and see how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   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starts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suddenly to work for you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rather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 against you.”</a:t>
            </a:r>
          </a:p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</a:p>
          <a:p>
            <a:pPr algn="r"/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Eckhart Tolle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8100"/>
            <a:ext cx="4453219" cy="24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23"/>
            <a:ext cx="8480282" cy="6846277"/>
          </a:xfrm>
        </p:spPr>
      </p:pic>
    </p:spTree>
    <p:extLst>
      <p:ext uri="{BB962C8B-B14F-4D97-AF65-F5344CB8AC3E}">
        <p14:creationId xmlns:p14="http://schemas.microsoft.com/office/powerpoint/2010/main" val="3190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7750" y="871318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0"/>
            <a:ext cx="5124450" cy="6832601"/>
          </a:xfrm>
        </p:spPr>
      </p:pic>
    </p:spTree>
    <p:extLst>
      <p:ext uri="{BB962C8B-B14F-4D97-AF65-F5344CB8AC3E}">
        <p14:creationId xmlns:p14="http://schemas.microsoft.com/office/powerpoint/2010/main" val="3190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7764" y="-758163"/>
            <a:ext cx="6377781" cy="8503708"/>
          </a:xfrm>
        </p:spPr>
      </p:pic>
    </p:spTree>
    <p:extLst>
      <p:ext uri="{BB962C8B-B14F-4D97-AF65-F5344CB8AC3E}">
        <p14:creationId xmlns:p14="http://schemas.microsoft.com/office/powerpoint/2010/main" val="3190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349" y="857250"/>
            <a:ext cx="6858000" cy="5143500"/>
          </a:xfrm>
        </p:spPr>
      </p:pic>
    </p:spTree>
    <p:extLst>
      <p:ext uri="{BB962C8B-B14F-4D97-AF65-F5344CB8AC3E}">
        <p14:creationId xmlns:p14="http://schemas.microsoft.com/office/powerpoint/2010/main" val="9311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Yes, but 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9200" y="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2815" y="867507"/>
            <a:ext cx="6846277" cy="513470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2362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Customer</a:t>
            </a:r>
          </a:p>
          <a:p>
            <a:r>
              <a:rPr lang="en-US" dirty="0" smtClean="0"/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455" y="990600"/>
            <a:ext cx="3840480" cy="37246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Creating a ‘Culture of Yes’ at Your Library and In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our Community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5113" y="4038600"/>
            <a:ext cx="4191000" cy="1639824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Kieran Hixon &amp; Sharon Morris Colorado State Library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9048" y="1144847"/>
            <a:ext cx="6108008" cy="4580313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21299999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608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5257800"/>
            <a:ext cx="2133600" cy="1066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Responsive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752600" y="3962400"/>
            <a:ext cx="2133600" cy="1066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Predictive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2743200"/>
            <a:ext cx="2133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Encouraging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5462954" y="1524000"/>
            <a:ext cx="2133600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Engaging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6858000" y="228600"/>
            <a:ext cx="2133600" cy="1066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Empowering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9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morris_s\Local Settings\Temporary Internet Files\Content.IE5\0GBB8H40\MP90028506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60"/>
            <a:ext cx="4572000" cy="687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472487" cy="567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2308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On Your Own – </a:t>
            </a:r>
            <a:r>
              <a:rPr lang="en-US" dirty="0" smtClean="0"/>
              <a:t>Three Things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Discover at least </a:t>
            </a:r>
            <a:r>
              <a:rPr lang="en-US" sz="3200" b="1" dirty="0" smtClean="0"/>
              <a:t>three ways </a:t>
            </a:r>
            <a:r>
              <a:rPr lang="en-US" sz="3200" dirty="0" smtClean="0"/>
              <a:t>to go from good enough to </a:t>
            </a:r>
            <a:r>
              <a:rPr lang="en-US" sz="3200" b="1" dirty="0" smtClean="0"/>
              <a:t>unexpectedly </a:t>
            </a:r>
            <a:r>
              <a:rPr lang="en-US" sz="3200" b="1" dirty="0" smtClean="0"/>
              <a:t>amazing</a:t>
            </a:r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200" dirty="0" smtClean="0"/>
              <a:t>Look at the </a:t>
            </a:r>
            <a:r>
              <a:rPr lang="en-US" sz="3200" b="1" dirty="0" smtClean="0"/>
              <a:t>value of “Yes, and…” </a:t>
            </a:r>
            <a:r>
              <a:rPr lang="en-US" sz="3200" dirty="0" smtClean="0"/>
              <a:t>as it applies to </a:t>
            </a:r>
            <a:r>
              <a:rPr lang="en-US" sz="3200" b="1" dirty="0" smtClean="0"/>
              <a:t>displays,</a:t>
            </a:r>
            <a:r>
              <a:rPr lang="en-US" sz="3200" dirty="0" smtClean="0"/>
              <a:t> </a:t>
            </a:r>
            <a:r>
              <a:rPr lang="en-US" sz="3200" b="1" dirty="0" smtClean="0"/>
              <a:t>policies &amp; services </a:t>
            </a:r>
            <a:r>
              <a:rPr lang="en-US" sz="3200" dirty="0" smtClean="0"/>
              <a:t>at </a:t>
            </a:r>
            <a:r>
              <a:rPr lang="en-US" sz="3200" dirty="0" smtClean="0"/>
              <a:t>libraries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b="1" smtClean="0"/>
              <a:t>Reflect and apply </a:t>
            </a:r>
            <a:r>
              <a:rPr lang="en-US" sz="3200" dirty="0" smtClean="0"/>
              <a:t>techniques for </a:t>
            </a:r>
            <a:r>
              <a:rPr lang="en-US" sz="3200" b="1" dirty="0" smtClean="0"/>
              <a:t>shifting your library culture</a:t>
            </a:r>
            <a:r>
              <a:rPr lang="en-US" sz="3200" dirty="0" smtClean="0"/>
              <a:t> to invigorate the relationships between your staff and your community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4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05400" y="914400"/>
            <a:ext cx="3962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 America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I love still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exists at the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front desks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of our public </a:t>
            </a:r>
          </a:p>
          <a:p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libraries.”</a:t>
            </a:r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</a:p>
          <a:p>
            <a:r>
              <a:rPr lang="en-US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Kurt Vonnegut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27650" y="860277"/>
            <a:ext cx="6780628" cy="50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7585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996" y="129540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Kieran Hixon</a:t>
            </a:r>
          </a:p>
          <a:p>
            <a:r>
              <a:rPr lang="en-US" dirty="0" smtClean="0"/>
              <a:t>kieran@coloradovirtuallibrary.org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6539" y="2350445"/>
            <a:ext cx="3903264" cy="292744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2192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Sharon Morris</a:t>
            </a:r>
          </a:p>
          <a:p>
            <a:r>
              <a:rPr lang="en-US" dirty="0" smtClean="0"/>
              <a:t>Morris_s@cde.state.co.us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9400" y="2387600"/>
            <a:ext cx="38608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6015736"/>
            <a:ext cx="1475232" cy="8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"/>
            <a:ext cx="9144000" cy="685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6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0833"/>
            <a:ext cx="4572000" cy="610203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3581400" cy="444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Observed at a library…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50" y="1981200"/>
            <a:ext cx="8887843" cy="161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Impressions?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Library First Impressions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3962400" cy="5283201"/>
          </a:xfrm>
        </p:spPr>
      </p:pic>
    </p:spTree>
    <p:extLst>
      <p:ext uri="{BB962C8B-B14F-4D97-AF65-F5344CB8AC3E}">
        <p14:creationId xmlns:p14="http://schemas.microsoft.com/office/powerpoint/2010/main" val="391046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Library – Yes, but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7924800" cy="5943600"/>
          </a:xfrm>
        </p:spPr>
      </p:pic>
    </p:spTree>
    <p:extLst>
      <p:ext uri="{BB962C8B-B14F-4D97-AF65-F5344CB8AC3E}">
        <p14:creationId xmlns:p14="http://schemas.microsoft.com/office/powerpoint/2010/main" val="31905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7339" y="897575"/>
            <a:ext cx="6880490" cy="5160368"/>
          </a:xfrm>
        </p:spPr>
      </p:pic>
    </p:spTree>
    <p:extLst>
      <p:ext uri="{BB962C8B-B14F-4D97-AF65-F5344CB8AC3E}">
        <p14:creationId xmlns:p14="http://schemas.microsoft.com/office/powerpoint/2010/main" val="26205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179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Creating a ‘Culture of Yes’ at Your Library and In Your Community</vt:lpstr>
      <vt:lpstr>PowerPoint Presentation</vt:lpstr>
      <vt:lpstr>PowerPoint Presentation</vt:lpstr>
      <vt:lpstr>PowerPoint Presentation</vt:lpstr>
      <vt:lpstr>First Impressions?</vt:lpstr>
      <vt:lpstr>Library First Impressions</vt:lpstr>
      <vt:lpstr>Library – Yes, but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Collections</vt:lpstr>
      <vt:lpstr>Yes, but 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&amp; Outcomes</vt:lpstr>
      <vt:lpstr>PowerPoint Presentation</vt:lpstr>
      <vt:lpstr>Thank you!</vt:lpstr>
    </vt:vector>
  </TitlesOfParts>
  <Company>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Morris, Sharon</dc:creator>
  <cp:lastModifiedBy>Morris, Sharon</cp:lastModifiedBy>
  <cp:revision>26</cp:revision>
  <dcterms:created xsi:type="dcterms:W3CDTF">2015-10-01T02:55:23Z</dcterms:created>
  <dcterms:modified xsi:type="dcterms:W3CDTF">2016-01-07T23:27:11Z</dcterms:modified>
</cp:coreProperties>
</file>