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67" r:id="rId4"/>
    <p:sldId id="265" r:id="rId5"/>
    <p:sldId id="268" r:id="rId6"/>
    <p:sldId id="258" r:id="rId7"/>
    <p:sldId id="259" r:id="rId8"/>
    <p:sldId id="26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02" autoAdjust="0"/>
    <p:restoredTop sz="94660"/>
  </p:normalViewPr>
  <p:slideViewPr>
    <p:cSldViewPr>
      <p:cViewPr>
        <p:scale>
          <a:sx n="118" d="100"/>
          <a:sy n="118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C193B-8E1E-4656-BCC0-8997D733828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92B9-6EC5-4ED0-9BD2-8FED2E70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292B9-6EC5-4ED0-9BD2-8FED2E708E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73F9BD-6224-41DD-BB8E-AC5B5FF0AAFB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589842-D3DC-41E6-84C4-6D398CE7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Need WLA &amp; A Mentor</a:t>
            </a:r>
            <a:br>
              <a:rPr lang="en-US" dirty="0" smtClean="0"/>
            </a:br>
            <a:r>
              <a:rPr lang="en-US" dirty="0" smtClean="0"/>
              <a:t>Tips and Advice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</a:t>
            </a:r>
            <a:r>
              <a:rPr lang="en-US" dirty="0" smtClean="0"/>
              <a:t> New Librarian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Katharine Clark</a:t>
            </a:r>
          </a:p>
          <a:p>
            <a:r>
              <a:rPr lang="en-US" dirty="0" smtClean="0"/>
              <a:t>Adult Services Librarian</a:t>
            </a:r>
          </a:p>
          <a:p>
            <a:r>
              <a:rPr lang="en-US" dirty="0" smtClean="0"/>
              <a:t>E.D. Locke Public Library – McFarland WI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wla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762000" cy="153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83969" y="1036637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000" dirty="0" smtClean="0">
                <a:solidFill>
                  <a:srgbClr val="FF0000"/>
                </a:solidFill>
              </a:rPr>
              <a:t>Who?</a:t>
            </a:r>
            <a:r>
              <a:rPr lang="en-US" sz="5000" dirty="0" smtClean="0"/>
              <a:t> More about me</a:t>
            </a:r>
          </a:p>
          <a:p>
            <a:pPr marL="109728" indent="0" algn="ctr">
              <a:buNone/>
            </a:pPr>
            <a:endParaRPr lang="en-US" sz="5000" dirty="0" smtClean="0"/>
          </a:p>
          <a:p>
            <a:pPr marL="109728" indent="0" algn="ctr">
              <a:buNone/>
            </a:pPr>
            <a:r>
              <a:rPr lang="en-US" sz="5000" dirty="0" smtClean="0">
                <a:solidFill>
                  <a:srgbClr val="FF0000"/>
                </a:solidFill>
              </a:rPr>
              <a:t>  What </a:t>
            </a:r>
            <a:r>
              <a:rPr lang="en-US" sz="5000" dirty="0" smtClean="0"/>
              <a:t>is WLA?</a:t>
            </a:r>
            <a:br>
              <a:rPr lang="en-US" sz="5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55" y="609600"/>
            <a:ext cx="1145153" cy="1153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" y="4114800"/>
            <a:ext cx="732052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574" y="304800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15036" y="533400"/>
            <a:ext cx="5257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5000" dirty="0">
                <a:solidFill>
                  <a:srgbClr val="FF0000"/>
                </a:solidFill>
              </a:rPr>
              <a:t>Where?</a:t>
            </a:r>
            <a:r>
              <a:rPr lang="en-US" sz="5000" dirty="0"/>
              <a:t> </a:t>
            </a:r>
            <a:r>
              <a:rPr lang="en-US" sz="5000" dirty="0" smtClean="0"/>
              <a:t>   </a:t>
            </a:r>
            <a:r>
              <a:rPr lang="en-US" sz="5000" dirty="0" smtClean="0">
                <a:solidFill>
                  <a:srgbClr val="FF0000"/>
                </a:solidFill>
              </a:rPr>
              <a:t>Why?</a:t>
            </a:r>
          </a:p>
          <a:p>
            <a:pPr marL="109728" indent="0" algn="ctr">
              <a:buNone/>
            </a:pPr>
            <a:r>
              <a:rPr lang="en-US" sz="5000" dirty="0" smtClean="0"/>
              <a:t>  </a:t>
            </a:r>
          </a:p>
          <a:p>
            <a:pPr marL="109728" indent="0" algn="ctr">
              <a:buNone/>
            </a:pPr>
            <a:r>
              <a:rPr lang="en-US" sz="5000" dirty="0" smtClean="0"/>
              <a:t> </a:t>
            </a:r>
          </a:p>
          <a:p>
            <a:pPr marL="109728" indent="0" algn="ctr">
              <a:buNone/>
            </a:pPr>
            <a:r>
              <a:rPr lang="en-US" sz="4500" dirty="0" smtClean="0"/>
              <a:t> </a:t>
            </a:r>
            <a:endParaRPr lang="en-US" sz="45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25187"/>
            <a:ext cx="3409898" cy="285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1334" y="464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WLA President </a:t>
            </a:r>
          </a:p>
          <a:p>
            <a:r>
              <a:rPr lang="en-US" dirty="0" smtClean="0"/>
              <a:t>Jean Anderson – Continuing</a:t>
            </a:r>
          </a:p>
          <a:p>
            <a:r>
              <a:rPr lang="en-US" dirty="0" smtClean="0"/>
              <a:t>Education Coordinator South</a:t>
            </a:r>
          </a:p>
          <a:p>
            <a:r>
              <a:rPr lang="en-US" dirty="0" smtClean="0"/>
              <a:t>Central Library System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9" y="4218764"/>
            <a:ext cx="1166997" cy="1553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0"/>
            <a:ext cx="2362200" cy="1766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4995546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WLA Staff- </a:t>
            </a:r>
          </a:p>
          <a:p>
            <a:r>
              <a:rPr lang="en-US" dirty="0" err="1" smtClean="0"/>
              <a:t>Plumer</a:t>
            </a:r>
            <a:r>
              <a:rPr lang="en-US" dirty="0" smtClean="0"/>
              <a:t>, Tom, Brigitte and Vanessa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6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5410200" cy="4525963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5900" dirty="0" smtClean="0"/>
              <a:t>Conferences </a:t>
            </a:r>
          </a:p>
          <a:p>
            <a:pPr marL="109728" indent="0">
              <a:buNone/>
            </a:pPr>
            <a:endParaRPr lang="en-US" sz="5900" dirty="0"/>
          </a:p>
          <a:p>
            <a:pPr marL="109728" indent="0">
              <a:buNone/>
            </a:pPr>
            <a:r>
              <a:rPr lang="en-US" sz="5900" dirty="0" smtClean="0"/>
              <a:t>Committees</a:t>
            </a:r>
          </a:p>
          <a:p>
            <a:pPr marL="109728" indent="0">
              <a:buNone/>
            </a:pPr>
            <a:endParaRPr lang="en-US" sz="5900" dirty="0"/>
          </a:p>
          <a:p>
            <a:pPr marL="109728" indent="0">
              <a:buNone/>
            </a:pPr>
            <a:r>
              <a:rPr lang="en-US" sz="5900" dirty="0" smtClean="0"/>
              <a:t>Boards </a:t>
            </a:r>
          </a:p>
          <a:p>
            <a:pPr marL="109728" indent="0">
              <a:buNone/>
            </a:pPr>
            <a:endParaRPr lang="en-US" sz="5900" dirty="0"/>
          </a:p>
          <a:p>
            <a:pPr marL="109728" indent="0">
              <a:buNone/>
            </a:pPr>
            <a:r>
              <a:rPr lang="en-US" sz="5900" dirty="0" smtClean="0"/>
              <a:t>Awards </a:t>
            </a:r>
          </a:p>
          <a:p>
            <a:pPr marL="109728" indent="0">
              <a:buNone/>
            </a:pPr>
            <a:endParaRPr lang="en-US" sz="5900" dirty="0"/>
          </a:p>
          <a:p>
            <a:pPr marL="109728" indent="0">
              <a:buNone/>
            </a:pPr>
            <a:r>
              <a:rPr lang="en-US" sz="5900" dirty="0" smtClean="0"/>
              <a:t>Library Legislative Day</a:t>
            </a:r>
          </a:p>
          <a:p>
            <a:pPr marL="109728" indent="0">
              <a:buNone/>
            </a:pPr>
            <a:endParaRPr lang="en-US" sz="5900" dirty="0"/>
          </a:p>
          <a:p>
            <a:pPr marL="109728" indent="0">
              <a:buNone/>
            </a:pPr>
            <a:r>
              <a:rPr lang="en-US" sz="5900" dirty="0" smtClean="0"/>
              <a:t>Continuing Education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91200" y="2438399"/>
            <a:ext cx="2209800" cy="2819401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191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Become a Member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&amp; GET INVOLVED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47" y="516289"/>
            <a:ext cx="1824754" cy="1824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7" y="3048000"/>
            <a:ext cx="2667000" cy="2475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0983" y="5714998"/>
            <a:ext cx="47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Lt. Governor Rebecca </a:t>
            </a:r>
            <a:r>
              <a:rPr lang="en-US" dirty="0" err="1" smtClean="0"/>
              <a:t>Kleefisch</a:t>
            </a:r>
            <a:r>
              <a:rPr lang="en-US" dirty="0" smtClean="0"/>
              <a:t> &amp; </a:t>
            </a:r>
          </a:p>
          <a:p>
            <a:r>
              <a:rPr lang="en-US" dirty="0" smtClean="0"/>
              <a:t>WLA Executive Director </a:t>
            </a:r>
            <a:r>
              <a:rPr lang="en-US" dirty="0" err="1" smtClean="0"/>
              <a:t>Plumer</a:t>
            </a:r>
            <a:r>
              <a:rPr lang="en-US" dirty="0" smtClean="0"/>
              <a:t> Lovelace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79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WLA Conferences ROCK  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33791"/>
            <a:ext cx="2863493" cy="2195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66" y="1295400"/>
            <a:ext cx="2220664" cy="1665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546" y="352656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Library of the Year Award</a:t>
            </a:r>
          </a:p>
          <a:p>
            <a:pPr algn="ctr"/>
            <a:r>
              <a:rPr lang="en-US" dirty="0" smtClean="0"/>
              <a:t>Waukesha – 2011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04381" y="3157232"/>
            <a:ext cx="20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Exhibits Hall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78121"/>
            <a:ext cx="2286000" cy="1714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46" y="3733799"/>
            <a:ext cx="2512066" cy="1885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0981" y="5835134"/>
            <a:ext cx="215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WLA fundraiser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449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YOUR CALENDARS -</a:t>
            </a:r>
          </a:p>
          <a:p>
            <a:r>
              <a:rPr lang="en-US" dirty="0" smtClean="0"/>
              <a:t>Oct 17-20 </a:t>
            </a:r>
          </a:p>
          <a:p>
            <a:r>
              <a:rPr lang="en-US" dirty="0" smtClean="0"/>
              <a:t>Wisconsin Dells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0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professional organizations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Library schools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 President Felton Thomas “stalking” advice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Mentors – Where to get one?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58" y="1603770"/>
            <a:ext cx="2057400" cy="4500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4588"/>
            <a:ext cx="1463040" cy="10758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31" y="3132534"/>
            <a:ext cx="2265219" cy="77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45645"/>
            <a:ext cx="3581400" cy="68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   Mentoring 101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143000"/>
            <a:ext cx="4041775" cy="3941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sz="2300" dirty="0"/>
              <a:t>Learn about their life outside of </a:t>
            </a:r>
            <a:r>
              <a:rPr lang="en-US" sz="2300" dirty="0" smtClean="0"/>
              <a:t>library world</a:t>
            </a:r>
          </a:p>
          <a:p>
            <a:pPr marL="109728" indent="0">
              <a:buNone/>
            </a:pPr>
            <a:r>
              <a:rPr lang="en-US" sz="2300" dirty="0" smtClean="0"/>
              <a:t> </a:t>
            </a:r>
            <a:endParaRPr lang="en-US" sz="2300" dirty="0"/>
          </a:p>
          <a:p>
            <a:r>
              <a:rPr lang="en-US" sz="2300" dirty="0" smtClean="0"/>
              <a:t>Work at different library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524000"/>
            <a:ext cx="4040188" cy="3941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your goals for </a:t>
            </a:r>
            <a:r>
              <a:rPr lang="en-US" dirty="0" smtClean="0"/>
              <a:t>the experience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How often should you meet? Email</a:t>
            </a:r>
            <a:r>
              <a:rPr lang="en-US" dirty="0" smtClean="0"/>
              <a:t>? Lunch?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Share about values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Respect </a:t>
            </a:r>
            <a:r>
              <a:rPr lang="en-US" dirty="0" smtClean="0"/>
              <a:t>their time</a:t>
            </a:r>
          </a:p>
          <a:p>
            <a:endParaRPr lang="en-US" dirty="0"/>
          </a:p>
          <a:p>
            <a:r>
              <a:rPr lang="en-US" dirty="0" smtClean="0"/>
              <a:t>Be yourself and be active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67" y="4038600"/>
            <a:ext cx="1752600" cy="2075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18687"/>
            <a:ext cx="1732788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5791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mentor: retired staff</a:t>
            </a:r>
          </a:p>
          <a:p>
            <a:r>
              <a:rPr lang="en-US" dirty="0" smtClean="0"/>
              <a:t>Bridges Library System - Claudia Backus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</a:rPr>
              <a:t>Mentoring = Collaboration +Networking 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Graphics\Logo\smalllogofor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018"/>
            <a:ext cx="1868723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905000"/>
            <a:ext cx="411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</a:t>
            </a:r>
          </a:p>
          <a:p>
            <a:endParaRPr lang="en-US" sz="2400" dirty="0"/>
          </a:p>
          <a:p>
            <a:r>
              <a:rPr lang="en-US" sz="2400" dirty="0" smtClean="0"/>
              <a:t>Graphic design position</a:t>
            </a:r>
          </a:p>
          <a:p>
            <a:endParaRPr lang="en-US" sz="2400" dirty="0"/>
          </a:p>
          <a:p>
            <a:r>
              <a:rPr lang="en-US" sz="2400" dirty="0" smtClean="0"/>
              <a:t>Facebook readers advisory program</a:t>
            </a:r>
          </a:p>
          <a:p>
            <a:endParaRPr lang="en-US" sz="2400" dirty="0"/>
          </a:p>
          <a:p>
            <a:r>
              <a:rPr lang="en-US" sz="2400" dirty="0" err="1" smtClean="0"/>
              <a:t>ILead</a:t>
            </a:r>
            <a:r>
              <a:rPr lang="en-US" sz="2400" dirty="0" smtClean="0"/>
              <a:t> participation</a:t>
            </a:r>
          </a:p>
          <a:p>
            <a:endParaRPr lang="en-US" sz="2400" dirty="0"/>
          </a:p>
          <a:p>
            <a:r>
              <a:rPr lang="en-US" sz="2400" dirty="0" smtClean="0"/>
              <a:t>Conference planning committees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mcflib\AppData\Local\Temp\19125508322_41f219cf60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4" y="3276600"/>
            <a:ext cx="2869238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6" y="533400"/>
            <a:ext cx="4267200" cy="2846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0334" y="3602304"/>
            <a:ext cx="735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STAY CONNECTED  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676563"/>
            <a:ext cx="652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Katharine Clark – kclark@mcfarlandlibrary.org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sequoyagal</a:t>
            </a:r>
            <a:r>
              <a:rPr lang="en-US" dirty="0" smtClean="0">
                <a:solidFill>
                  <a:schemeClr val="bg1"/>
                </a:solidFill>
              </a:rPr>
              <a:t>   	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sequoyagal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6040407"/>
            <a:ext cx="548510" cy="36039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06" y="6044946"/>
            <a:ext cx="420083" cy="420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50866"/>
            <a:ext cx="443048" cy="4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490</TotalTime>
  <Words>217</Words>
  <Application>Microsoft Office PowerPoint</Application>
  <PresentationFormat>On-screen Show (4:3)</PresentationFormat>
  <Paragraphs>91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You Need WLA &amp; A Mentor Tips and Advice  for a New Librarian </vt:lpstr>
      <vt:lpstr>       </vt:lpstr>
      <vt:lpstr>  </vt:lpstr>
      <vt:lpstr>Become a Member  &amp; GET INVOLVED</vt:lpstr>
      <vt:lpstr>WLA Conferences ROCK  </vt:lpstr>
      <vt:lpstr>  Mentors – Where to get one?</vt:lpstr>
      <vt:lpstr>     Mentoring 101 </vt:lpstr>
      <vt:lpstr>Mentoring = Collaboration +Networking </vt:lpstr>
      <vt:lpstr> </vt:lpstr>
    </vt:vector>
  </TitlesOfParts>
  <Company>South Central Library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Practices: Building a Mentoring Relationship</dc:title>
  <dc:creator>SCLS</dc:creator>
  <cp:lastModifiedBy>SCLS</cp:lastModifiedBy>
  <cp:revision>42</cp:revision>
  <dcterms:created xsi:type="dcterms:W3CDTF">2014-01-07T20:27:35Z</dcterms:created>
  <dcterms:modified xsi:type="dcterms:W3CDTF">2017-01-18T19:57:12Z</dcterms:modified>
</cp:coreProperties>
</file>