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64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25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81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6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7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3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6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2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28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25DDF-2182-457F-836A-92C852A3C164}" type="datetimeFigureOut">
              <a:rPr lang="en-US" smtClean="0"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16B3D-5E43-456B-879E-26A7E877F0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72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513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915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692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97604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8097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74422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4351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67629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080247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79849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335" cy="6878501"/>
          </a:xfrm>
        </p:spPr>
      </p:pic>
    </p:spTree>
    <p:extLst>
      <p:ext uri="{BB962C8B-B14F-4D97-AF65-F5344CB8AC3E}">
        <p14:creationId xmlns:p14="http://schemas.microsoft.com/office/powerpoint/2010/main" val="22764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244033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953273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010105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125753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44507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" y="0"/>
            <a:ext cx="9160825" cy="6870618"/>
          </a:xfrm>
        </p:spPr>
      </p:pic>
    </p:spTree>
    <p:extLst>
      <p:ext uri="{BB962C8B-B14F-4D97-AF65-F5344CB8AC3E}">
        <p14:creationId xmlns:p14="http://schemas.microsoft.com/office/powerpoint/2010/main" val="403223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731551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06593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2038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38295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87839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85114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On-screen 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Skokie Public Library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Koester</dc:creator>
  <cp:lastModifiedBy>Jamie</cp:lastModifiedBy>
  <cp:revision>1</cp:revision>
  <dcterms:created xsi:type="dcterms:W3CDTF">2017-01-17T19:25:04Z</dcterms:created>
  <dcterms:modified xsi:type="dcterms:W3CDTF">2017-01-20T16:54:31Z</dcterms:modified>
</cp:coreProperties>
</file>