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3CDEB0-2AC0-40B7-8759-838367A37745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299A57-5F49-4AD8-849F-951F62A3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ingpubliclibrary.org/" TargetMode="External"/><Relationship Id="rId2" Type="http://schemas.openxmlformats.org/officeDocument/2006/relationships/hyperlink" Target="http://www.algomapubliclibrary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hawanolibrary.org/" TargetMode="External"/><Relationship Id="rId4" Type="http://schemas.openxmlformats.org/officeDocument/2006/relationships/hyperlink" Target="http://www.florencecountylibrary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Weebly</a:t>
            </a:r>
            <a:r>
              <a:rPr lang="en-US" dirty="0" smtClean="0"/>
              <a:t> for Libraries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Amanda Burns</a:t>
            </a:r>
          </a:p>
          <a:p>
            <a:r>
              <a:rPr lang="en-US" dirty="0" smtClean="0"/>
              <a:t>Algoma Public Library</a:t>
            </a:r>
          </a:p>
          <a:p>
            <a:r>
              <a:rPr lang="en-US" dirty="0" smtClean="0"/>
              <a:t>Algoma,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0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624072"/>
          </a:xfrm>
        </p:spPr>
        <p:txBody>
          <a:bodyPr>
            <a:normAutofit/>
          </a:bodyPr>
          <a:lstStyle/>
          <a:p>
            <a:r>
              <a:rPr lang="en-US" dirty="0" smtClean="0"/>
              <a:t>Algoma Public Library</a:t>
            </a:r>
          </a:p>
          <a:p>
            <a:pPr lvl="1"/>
            <a:r>
              <a:rPr lang="en-US" dirty="0" smtClean="0">
                <a:hlinkClick r:id="rId2"/>
              </a:rPr>
              <a:t>www.algomapubliclibrary.org</a:t>
            </a:r>
            <a:endParaRPr lang="en-US" dirty="0" smtClean="0"/>
          </a:p>
          <a:p>
            <a:r>
              <a:rPr lang="en-US" dirty="0" smtClean="0"/>
              <a:t>Suring Area Public Library</a:t>
            </a:r>
          </a:p>
          <a:p>
            <a:pPr lvl="1"/>
            <a:r>
              <a:rPr lang="en-US" dirty="0" smtClean="0">
                <a:hlinkClick r:id="rId3"/>
              </a:rPr>
              <a:t>www.suringpubliclibrary.org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624072"/>
          </a:xfrm>
        </p:spPr>
        <p:txBody>
          <a:bodyPr>
            <a:normAutofit/>
          </a:bodyPr>
          <a:lstStyle/>
          <a:p>
            <a:r>
              <a:rPr lang="en-US" dirty="0" smtClean="0"/>
              <a:t>Florence County Library</a:t>
            </a:r>
          </a:p>
          <a:p>
            <a:pPr lvl="1"/>
            <a:r>
              <a:rPr lang="en-US" dirty="0" smtClean="0">
                <a:hlinkClick r:id="rId4"/>
              </a:rPr>
              <a:t>www.florencecountylibrary.org</a:t>
            </a:r>
            <a:endParaRPr lang="en-US" dirty="0" smtClean="0"/>
          </a:p>
          <a:p>
            <a:r>
              <a:rPr lang="en-US" dirty="0" smtClean="0"/>
              <a:t>Shawano City-County Library</a:t>
            </a:r>
          </a:p>
          <a:p>
            <a:pPr lvl="1"/>
            <a:r>
              <a:rPr lang="en-US" dirty="0" smtClean="0">
                <a:hlinkClick r:id="rId5"/>
              </a:rPr>
              <a:t>www.shawanolibrary.org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Weebly</a:t>
            </a:r>
            <a:r>
              <a:rPr lang="en-US" dirty="0" smtClean="0"/>
              <a:t> Libraries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5257800"/>
            <a:ext cx="81534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800" dirty="0" smtClean="0"/>
              <a:t>Coming Soon: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800" dirty="0" smtClean="0"/>
              <a:t>Farnsworth (Oconto) Public Library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Amanda Burns</a:t>
            </a:r>
          </a:p>
          <a:p>
            <a:r>
              <a:rPr lang="en-US" dirty="0" smtClean="0"/>
              <a:t>aburns@mail.nfls.lib.wi.us</a:t>
            </a:r>
          </a:p>
          <a:p>
            <a:r>
              <a:rPr lang="en-US" dirty="0" smtClean="0"/>
              <a:t>920-487-2295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4" name="Picture 3" descr="Am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362200"/>
            <a:ext cx="4267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15645"/>
            <a:ext cx="4038600" cy="385694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07024"/>
            <a:ext cx="4038600" cy="38741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&amp; Outdated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99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&amp; Clean</a:t>
            </a:r>
            <a:endParaRPr lang="en-US" dirty="0"/>
          </a:p>
        </p:txBody>
      </p:sp>
      <p:pic>
        <p:nvPicPr>
          <p:cNvPr id="7" name="Content Placeholder 6" descr="New Algom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1125"/>
            <a:ext cx="8382000" cy="458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Continued use of your URL</a:t>
            </a:r>
          </a:p>
          <a:p>
            <a:r>
              <a:rPr lang="en-US" dirty="0" smtClean="0"/>
              <a:t>Customizable</a:t>
            </a:r>
          </a:p>
          <a:p>
            <a:r>
              <a:rPr lang="en-US" dirty="0" smtClean="0"/>
              <a:t>Group Use</a:t>
            </a:r>
          </a:p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Weebly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 descr="C:\Users\Jessica\AppData\Local\Microsoft\Windows\Temporary Internet Files\Content.IE5\3X59JF96\whywhywh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505200"/>
            <a:ext cx="50673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ebly Pri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229600" cy="1828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Cost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657600"/>
            <a:ext cx="6858000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/>
              <a:t>Recommend Pro Version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/>
              <a:t>Prices Drop with longer subscriptions</a:t>
            </a:r>
          </a:p>
        </p:txBody>
      </p:sp>
      <p:pic>
        <p:nvPicPr>
          <p:cNvPr id="2050" name="Picture 2" descr="C:\Users\Jessica\AppData\Local\Microsoft\Windows\Temporary Internet Files\Content.IE5\3X59JF96\money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33528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4376928"/>
            <a:ext cx="8534400" cy="1642872"/>
          </a:xfrm>
        </p:spPr>
        <p:txBody>
          <a:bodyPr/>
          <a:lstStyle/>
          <a:p>
            <a:r>
              <a:rPr lang="en-US" dirty="0" smtClean="0"/>
              <a:t>Bring your currently owned URL with you</a:t>
            </a:r>
          </a:p>
          <a:p>
            <a:r>
              <a:rPr lang="en-US" dirty="0" smtClean="0"/>
              <a:t>Migration Help</a:t>
            </a:r>
          </a:p>
          <a:p>
            <a:r>
              <a:rPr lang="en-US" dirty="0" smtClean="0"/>
              <a:t>Minimal Down Time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URL</a:t>
            </a:r>
            <a:endParaRPr lang="en-US" dirty="0"/>
          </a:p>
        </p:txBody>
      </p:sp>
      <p:pic>
        <p:nvPicPr>
          <p:cNvPr id="1026" name="Picture 2" descr="C:\Users\Jessica\AppData\Local\Microsoft\Windows\Temporary Internet Files\Content.IE5\IFUKS1JQ\5792711312_c366ed65d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59060">
            <a:off x="4551585" y="1049897"/>
            <a:ext cx="4286250" cy="2371725"/>
          </a:xfrm>
          <a:prstGeom prst="rect">
            <a:avLst/>
          </a:prstGeom>
          <a:noFill/>
        </p:spPr>
      </p:pic>
      <p:pic>
        <p:nvPicPr>
          <p:cNvPr id="5" name="Content Placeholder 4" descr="UR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447800"/>
            <a:ext cx="4038600" cy="2753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</a:t>
            </a:r>
            <a:endParaRPr lang="en-US" dirty="0"/>
          </a:p>
        </p:txBody>
      </p:sp>
      <p:pic>
        <p:nvPicPr>
          <p:cNvPr id="8" name="Content Placeholder 7" descr="Weebly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5684" y="1783066"/>
            <a:ext cx="6972632" cy="3922105"/>
          </a:xfrm>
        </p:spPr>
      </p:pic>
      <p:pic>
        <p:nvPicPr>
          <p:cNvPr id="11" name="Picture 10" descr="Weebly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5024567"/>
          </a:xfrm>
          <a:prstGeom prst="rect">
            <a:avLst/>
          </a:prstGeom>
        </p:spPr>
      </p:pic>
      <p:pic>
        <p:nvPicPr>
          <p:cNvPr id="12" name="Picture 11" descr="Weebly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"/>
            <a:ext cx="9144000" cy="58757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429000" cy="4525963"/>
          </a:xfrm>
        </p:spPr>
        <p:txBody>
          <a:bodyPr/>
          <a:lstStyle/>
          <a:p>
            <a:r>
              <a:rPr lang="en-US" dirty="0" smtClean="0"/>
              <a:t>Multiple Users</a:t>
            </a:r>
          </a:p>
          <a:p>
            <a:r>
              <a:rPr lang="en-US" dirty="0" smtClean="0"/>
              <a:t>Individual Log In </a:t>
            </a:r>
            <a:r>
              <a:rPr lang="en-US" dirty="0" err="1" smtClean="0"/>
              <a:t>Creditials</a:t>
            </a:r>
            <a:endParaRPr lang="en-US" dirty="0" smtClean="0"/>
          </a:p>
          <a:p>
            <a:r>
              <a:rPr lang="en-US" dirty="0" smtClean="0"/>
              <a:t>Different Roles</a:t>
            </a:r>
          </a:p>
          <a:p>
            <a:pPr lvl="1"/>
            <a:r>
              <a:rPr lang="en-US" dirty="0" smtClean="0"/>
              <a:t>Dashboard</a:t>
            </a:r>
          </a:p>
          <a:p>
            <a:pPr lvl="1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Administrator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Use</a:t>
            </a:r>
            <a:endParaRPr lang="en-US" dirty="0"/>
          </a:p>
        </p:txBody>
      </p:sp>
      <p:pic>
        <p:nvPicPr>
          <p:cNvPr id="4100" name="Picture 4" descr="C:\Users\Jessica\AppData\Local\Microsoft\Windows\Temporary Internet Files\Content.IE5\IFUKS1JQ\team_puzzle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764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ebly Sup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9115"/>
            <a:ext cx="8229600" cy="45100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104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Weebly for Libraries</vt:lpstr>
      <vt:lpstr>Old &amp; Outdated</vt:lpstr>
      <vt:lpstr>New &amp; Clean</vt:lpstr>
      <vt:lpstr>Why Weebly?</vt:lpstr>
      <vt:lpstr>Low Cost</vt:lpstr>
      <vt:lpstr>Your URL</vt:lpstr>
      <vt:lpstr>Customizable</vt:lpstr>
      <vt:lpstr>Group Use</vt:lpstr>
      <vt:lpstr>Support</vt:lpstr>
      <vt:lpstr>Weebly Libraries</vt:lpstr>
      <vt:lpstr>Contact Information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Weebly for Libraries</dc:title>
  <dc:creator>staff</dc:creator>
  <cp:lastModifiedBy>Jessica</cp:lastModifiedBy>
  <cp:revision>10</cp:revision>
  <dcterms:created xsi:type="dcterms:W3CDTF">2017-01-12T17:18:43Z</dcterms:created>
  <dcterms:modified xsi:type="dcterms:W3CDTF">2017-01-19T04:47:36Z</dcterms:modified>
</cp:coreProperties>
</file>