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57" r:id="rId6"/>
    <p:sldId id="265" r:id="rId7"/>
    <p:sldId id="258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1DC2-8983-41B3-8995-C39E090B093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F030-3515-4FC0-AFDD-191C5681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7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7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0964" y="4880753"/>
            <a:ext cx="72779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Ben Miller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Resources for Libraries and Lifelong Learning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Sauk City Library Board of Trustees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Gadugi" panose="020B0502040204020203" pitchFamily="34" charset="0"/>
              </a:rPr>
              <a:t>bmmsben</a:t>
            </a:r>
            <a:endParaRPr lang="en-US" sz="28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7709646" y="1257035"/>
            <a:ext cx="4249271" cy="11833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9292" y="143435"/>
            <a:ext cx="584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WINNER!!!!</a:t>
            </a:r>
            <a:endParaRPr lang="en-US" sz="88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5640" y="1905506"/>
            <a:ext cx="3930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From Bored Member to Board Member</a:t>
            </a:r>
            <a:endParaRPr lang="en-US" sz="48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1111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00150"/>
            <a:ext cx="6096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7" y="2023442"/>
            <a:ext cx="5797826" cy="442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574" y="463826"/>
            <a:ext cx="915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Tell them what you want</a:t>
            </a:r>
            <a:endParaRPr lang="en-US" sz="60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4" y="2356833"/>
            <a:ext cx="10230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dugi" panose="020B0502040204020203" pitchFamily="34" charset="0"/>
              </a:rPr>
              <a:t>Guide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dugi" panose="020B0502040204020203" pitchFamily="34" charset="0"/>
              </a:rPr>
              <a:t>Provide a recommendation on action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adugi" panose="020B0502040204020203" pitchFamily="34" charset="0"/>
              </a:rPr>
              <a:t>Don’t take it personally!</a:t>
            </a:r>
          </a:p>
        </p:txBody>
      </p:sp>
    </p:spTree>
    <p:extLst>
      <p:ext uri="{BB962C8B-B14F-4D97-AF65-F5344CB8AC3E}">
        <p14:creationId xmlns:p14="http://schemas.microsoft.com/office/powerpoint/2010/main" val="10875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90540"/>
            <a:ext cx="7695932" cy="3386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216" y="5087155"/>
            <a:ext cx="6183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Tell them stories</a:t>
            </a:r>
            <a:endParaRPr lang="en-US" sz="60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dugi" panose="020B0502040204020203" pitchFamily="34" charset="0"/>
              </a:rPr>
              <a:t>OUTPUTS</a:t>
            </a:r>
            <a:endParaRPr lang="en-US" sz="40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502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 of computer sessions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Storytime attendance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Circulation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Princess Bride only grossed $30.8 Million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adugi" panose="020B0502040204020203" pitchFamily="34" charset="0"/>
              </a:rPr>
              <a:t>OUTCOMES</a:t>
            </a:r>
            <a:endParaRPr lang="en-US" sz="40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 got a job!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Parents report being more confident reading aloud to their kids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Literacy rates increase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 wedding is more fun because an uncle inevitable quotes the “</a:t>
            </a:r>
            <a:r>
              <a:rPr lang="en-US" dirty="0" err="1" smtClean="0">
                <a:solidFill>
                  <a:schemeClr val="bg1"/>
                </a:solidFill>
              </a:rPr>
              <a:t>Mawwige</a:t>
            </a:r>
            <a:r>
              <a:rPr lang="en-US" dirty="0" smtClean="0">
                <a:solidFill>
                  <a:schemeClr val="bg1"/>
                </a:solidFill>
              </a:rPr>
              <a:t>” speech.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3" y="519717"/>
            <a:ext cx="47625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3400" y="2124828"/>
            <a:ext cx="47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Tell them how to help</a:t>
            </a:r>
            <a:endParaRPr lang="en-US" sz="60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922" y="1712891"/>
            <a:ext cx="9401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Gadugi" panose="020B0502040204020203" pitchFamily="34" charset="0"/>
              </a:rPr>
              <a:t>“Avoid micromanagement. Give your board members something to do.”</a:t>
            </a:r>
            <a:endParaRPr lang="en-US" sz="54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5809" y="4298214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-Ben Miller</a:t>
            </a:r>
            <a:endParaRPr lang="en-US" sz="28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75" y="434835"/>
            <a:ext cx="3869595" cy="4892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964" y="4880753"/>
            <a:ext cx="72779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Ben Miller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Resources for Libraries and Lifelong Learning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Sauk City Library Board of Trustees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  <a:latin typeface="Gadugi" panose="020B0502040204020203" pitchFamily="34" charset="0"/>
              </a:rPr>
              <a:t>bmmsben</a:t>
            </a:r>
            <a:endParaRPr lang="en-US" sz="28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56337">
            <a:off x="28436" y="953036"/>
            <a:ext cx="77636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AWESOME JOB BEN!</a:t>
            </a:r>
            <a:endParaRPr lang="en-US" sz="66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 rot="821176">
            <a:off x="6581104" y="1906073"/>
            <a:ext cx="5726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Jamie says, “Vote for Ben!”</a:t>
            </a:r>
            <a:endParaRPr lang="en-US" sz="40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338" y="3496313"/>
            <a:ext cx="2820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Jean agrees!</a:t>
            </a:r>
            <a:endParaRPr lang="en-US" sz="44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509372">
            <a:off x="3193960" y="2480692"/>
            <a:ext cx="5610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Ben is the best!</a:t>
            </a:r>
            <a:endParaRPr lang="en-US" sz="72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20886697">
            <a:off x="4816699" y="4387279"/>
            <a:ext cx="5266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Seriously, vote for Ben!</a:t>
            </a:r>
            <a:endParaRPr lang="en-US" sz="44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011593">
            <a:off x="266958" y="5830271"/>
            <a:ext cx="241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BEN RULZ</a:t>
            </a:r>
            <a:endParaRPr lang="en-US" sz="40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2370" y="963294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Best presentation EVER.</a:t>
            </a:r>
            <a:endParaRPr lang="en-US" sz="40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079" y="3792821"/>
            <a:ext cx="48670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EPIC!</a:t>
            </a:r>
            <a:endParaRPr lang="en-US" sz="166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0970" y="2869491"/>
            <a:ext cx="3180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Vote for…</a:t>
            </a:r>
            <a:endParaRPr lang="en-US" sz="54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0374346" y="3647397"/>
            <a:ext cx="1223493" cy="10879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18401" y="4869344"/>
            <a:ext cx="2373599" cy="7235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8966" y="255408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DO IT!</a:t>
            </a:r>
            <a:endParaRPr lang="en-US" sz="40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0795" y="6159642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BEST TWEETS EVER!</a:t>
            </a:r>
            <a:endParaRPr lang="en-US" sz="32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955024" y="619738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7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25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Narkisim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Benjamin D.   DPI</dc:creator>
  <cp:lastModifiedBy>Miller, Benjamin D.   DPI</cp:lastModifiedBy>
  <cp:revision>4</cp:revision>
  <dcterms:created xsi:type="dcterms:W3CDTF">2017-01-18T21:28:17Z</dcterms:created>
  <dcterms:modified xsi:type="dcterms:W3CDTF">2017-01-19T21:04:19Z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996787108</vt:i4>
  </property>
  <property fmtid="{D5CDD505-2E9C-101B-9397-08002B2CF9AE}" pid="3" name="_NewReviewCycle">
    <vt:lpwstr/>
  </property>
  <property fmtid="{D5CDD505-2E9C-101B-9397-08002B2CF9AE}" pid="4" name="_EmailSubject">
    <vt:lpwstr>Trigger Talk Slides</vt:lpwstr>
  </property>
  <property fmtid="{D5CDD505-2E9C-101B-9397-08002B2CF9AE}" pid="5" name="_AuthorEmail">
    <vt:lpwstr>Benjamin.Miller@dpi.wi.gov</vt:lpwstr>
  </property>
  <property fmtid="{D5CDD505-2E9C-101B-9397-08002B2CF9AE}" pid="6" name="_AuthorEmailDisplayName">
    <vt:lpwstr>Miller, Benjamin D.   DPI</vt:lpwstr>
  </property>
</Properties>
</file>