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4" autoAdjust="0"/>
    <p:restoredTop sz="94660"/>
  </p:normalViewPr>
  <p:slideViewPr>
    <p:cSldViewPr>
      <p:cViewPr varScale="1">
        <p:scale>
          <a:sx n="100" d="100"/>
          <a:sy n="100" d="100"/>
        </p:scale>
        <p:origin x="7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06C9168-8EC5-4E01-BD44-7ADC5F0FF6B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BE835BB-21E5-4C45-86E7-345A3F48255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9168-8EC5-4E01-BD44-7ADC5F0FF6B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35BB-21E5-4C45-86E7-345A3F482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9168-8EC5-4E01-BD44-7ADC5F0FF6B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35BB-21E5-4C45-86E7-345A3F482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9168-8EC5-4E01-BD44-7ADC5F0FF6B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35BB-21E5-4C45-86E7-345A3F482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9168-8EC5-4E01-BD44-7ADC5F0FF6B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35BB-21E5-4C45-86E7-345A3F482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9168-8EC5-4E01-BD44-7ADC5F0FF6B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35BB-21E5-4C45-86E7-345A3F48255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9168-8EC5-4E01-BD44-7ADC5F0FF6B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35BB-21E5-4C45-86E7-345A3F482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9168-8EC5-4E01-BD44-7ADC5F0FF6B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35BB-21E5-4C45-86E7-345A3F482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9168-8EC5-4E01-BD44-7ADC5F0FF6B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35BB-21E5-4C45-86E7-345A3F482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9168-8EC5-4E01-BD44-7ADC5F0FF6B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35BB-21E5-4C45-86E7-345A3F48255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9168-8EC5-4E01-BD44-7ADC5F0FF6B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35BB-21E5-4C45-86E7-345A3F4825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06C9168-8EC5-4E01-BD44-7ADC5F0FF6B4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BE835BB-21E5-4C45-86E7-345A3F4825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mailto:btown@netins.net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Harnessing the Power of Small Libraries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Molly Rach</a:t>
            </a:r>
          </a:p>
          <a:p>
            <a:r>
              <a:rPr lang="en-US" dirty="0" smtClean="0"/>
              <a:t>Blairstown Public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#6 We </a:t>
            </a:r>
            <a:r>
              <a:rPr lang="en-US" b="1" i="1" dirty="0" smtClean="0"/>
              <a:t>know</a:t>
            </a:r>
            <a:r>
              <a:rPr lang="en-US" b="1" dirty="0" smtClean="0"/>
              <a:t> you</a:t>
            </a:r>
            <a:br>
              <a:rPr lang="en-US" b="1" dirty="0" smtClean="0"/>
            </a:br>
            <a:r>
              <a:rPr lang="en-US" sz="2000" b="1" dirty="0" smtClean="0"/>
              <a:t>(where you live, who you’re related to, when you graduated)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667000"/>
            <a:ext cx="6777317" cy="2819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Gives us the opportunity to offer more personalized service to our patrons.</a:t>
            </a:r>
          </a:p>
          <a:p>
            <a:r>
              <a:rPr lang="en-US" dirty="0" smtClean="0"/>
              <a:t>Allows us to tailor our programs towards our community and their interests</a:t>
            </a:r>
          </a:p>
          <a:p>
            <a:r>
              <a:rPr lang="en-US" dirty="0" smtClean="0"/>
              <a:t>We also have the opportunity to be a little more intimate with our patrons.</a:t>
            </a:r>
          </a:p>
          <a:p>
            <a:pPr marL="6858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07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#5 We are many things to many people</a:t>
            </a:r>
            <a:br>
              <a:rPr lang="en-US" b="1" dirty="0" smtClean="0"/>
            </a:br>
            <a:r>
              <a:rPr lang="en-US" sz="2000" b="1" dirty="0" smtClean="0"/>
              <a:t>(therapist? babysitter? weather man? you </a:t>
            </a:r>
            <a:r>
              <a:rPr lang="en-US" sz="2000" b="1" dirty="0" err="1" smtClean="0"/>
              <a:t>betcha</a:t>
            </a:r>
            <a:r>
              <a:rPr lang="en-US" sz="2000" b="1" dirty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743200"/>
            <a:ext cx="6777317" cy="2629348"/>
          </a:xfrm>
        </p:spPr>
        <p:txBody>
          <a:bodyPr/>
          <a:lstStyle/>
          <a:p>
            <a:r>
              <a:rPr lang="en-US" dirty="0" smtClean="0"/>
              <a:t>Allow yourself and your staff to be that one person that makes someone’s day.</a:t>
            </a:r>
          </a:p>
          <a:p>
            <a:r>
              <a:rPr lang="en-US" dirty="0" smtClean="0"/>
              <a:t>Remember that really nothing we do is a life or death situation. Our primary purpose is always to serve the public in the best capacity possible.</a:t>
            </a:r>
          </a:p>
        </p:txBody>
      </p:sp>
    </p:spTree>
    <p:extLst>
      <p:ext uri="{BB962C8B-B14F-4D97-AF65-F5344CB8AC3E}">
        <p14:creationId xmlns:p14="http://schemas.microsoft.com/office/powerpoint/2010/main" val="4192278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024744" cy="9514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#4 We’re resourceful</a:t>
            </a:r>
            <a:br>
              <a:rPr lang="en-US" b="1" dirty="0" smtClean="0"/>
            </a:br>
            <a:r>
              <a:rPr lang="en-US" sz="1800" b="1" dirty="0" smtClean="0"/>
              <a:t>(because “money doesn’t grow on trees”)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40977"/>
            <a:ext cx="3124200" cy="4723413"/>
          </a:xfrm>
        </p:spPr>
      </p:pic>
    </p:spTree>
    <p:extLst>
      <p:ext uri="{BB962C8B-B14F-4D97-AF65-F5344CB8AC3E}">
        <p14:creationId xmlns:p14="http://schemas.microsoft.com/office/powerpoint/2010/main" val="334665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#3 We’re very invested in our communities</a:t>
            </a:r>
            <a:br>
              <a:rPr lang="en-US" b="1" dirty="0" smtClean="0"/>
            </a:br>
            <a:r>
              <a:rPr lang="en-US" sz="2000" b="1" dirty="0" smtClean="0"/>
              <a:t>(we love them, we really love them)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often the hub of our communities. Use that as a way to become invested even more in your community. </a:t>
            </a:r>
          </a:p>
          <a:p>
            <a:r>
              <a:rPr lang="en-US" dirty="0" smtClean="0"/>
              <a:t>Get involved, join a local civic group, help with a  community wide celebration. By giving a face to the library, you are showing your community that you care.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29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#2 Our communities are very invested in us</a:t>
            </a:r>
            <a:br>
              <a:rPr lang="en-US" b="1" dirty="0" smtClean="0"/>
            </a:br>
            <a:r>
              <a:rPr lang="en-US" sz="1800" b="1" dirty="0" smtClean="0"/>
              <a:t>(they love us, they really love us)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be afraid to ask for help (physical, financial, etc.) when you need it. </a:t>
            </a:r>
          </a:p>
          <a:p>
            <a:r>
              <a:rPr lang="en-US" dirty="0" smtClean="0"/>
              <a:t>Show your appreciation for your community members and businesses whenever given the chance. </a:t>
            </a:r>
          </a:p>
          <a:p>
            <a:r>
              <a:rPr lang="en-US" dirty="0" smtClean="0"/>
              <a:t>Good service always pays off in the end.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051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#1 We’re just </a:t>
            </a:r>
            <a:r>
              <a:rPr lang="en-US" b="1" dirty="0" err="1" smtClean="0"/>
              <a:t>freakin</a:t>
            </a:r>
            <a:r>
              <a:rPr lang="en-US" b="1" dirty="0" smtClean="0"/>
              <a:t> awesome</a:t>
            </a:r>
            <a:br>
              <a:rPr lang="en-US" b="1" dirty="0" smtClean="0"/>
            </a:br>
            <a:r>
              <a:rPr lang="en-US" sz="2000" b="1" dirty="0" smtClean="0"/>
              <a:t>(so own it)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3352800" cy="426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482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Molly Rach</a:t>
            </a:r>
          </a:p>
          <a:p>
            <a:r>
              <a:rPr lang="en-US" dirty="0" smtClean="0">
                <a:hlinkClick r:id="rId2"/>
              </a:rPr>
              <a:t>btown@netins.net</a:t>
            </a:r>
            <a:endParaRPr lang="en-US" dirty="0" smtClean="0"/>
          </a:p>
          <a:p>
            <a:r>
              <a:rPr lang="en-US" dirty="0" smtClean="0"/>
              <a:t>(319) 454-6497</a:t>
            </a:r>
          </a:p>
          <a:p>
            <a:r>
              <a:rPr lang="en-US" dirty="0" smtClean="0"/>
              <a:t>www.blairstownpubliclibrary.com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81200"/>
            <a:ext cx="2895600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3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762000"/>
            <a:ext cx="3300984" cy="1463040"/>
          </a:xfrm>
        </p:spPr>
        <p:txBody>
          <a:bodyPr/>
          <a:lstStyle/>
          <a:p>
            <a:r>
              <a:rPr lang="en-US" dirty="0" smtClean="0"/>
              <a:t>A little about </a:t>
            </a:r>
            <a:r>
              <a:rPr lang="en-US" dirty="0" err="1" smtClean="0"/>
              <a:t>moi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r="90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2362200"/>
            <a:ext cx="3300573" cy="36576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Iowa native with serious Wisconsin roots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Have spent almost 16 years working in public libraries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Currently Library Director for Blairstown Public Library in Blairstown, Iowa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Pursuing my MLIS online from the University of Wisconsin-Madison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Live in a 101-year-old house with my husband and 6 members of the feline persuasion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1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Blairstown, Iowa</a:t>
            </a:r>
            <a:br>
              <a:rPr lang="en-US" dirty="0" smtClean="0"/>
            </a:br>
            <a:r>
              <a:rPr lang="en-US" dirty="0" smtClean="0"/>
              <a:t>Population 692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3" t="16400" r="11455" b="23433"/>
          <a:stretch/>
        </p:blipFill>
        <p:spPr bwMode="auto">
          <a:xfrm>
            <a:off x="1524000" y="2209800"/>
            <a:ext cx="6096000" cy="402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3657600" y="2500884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0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799064"/>
          </a:xfrm>
        </p:spPr>
        <p:txBody>
          <a:bodyPr/>
          <a:lstStyle/>
          <a:p>
            <a:pPr algn="ctr"/>
            <a:r>
              <a:rPr lang="en-US" dirty="0" smtClean="0"/>
              <a:t>Blairstown Public Library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144642"/>
            <a:ext cx="3012809" cy="225960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4701">
            <a:off x="873901" y="1828272"/>
            <a:ext cx="2595600" cy="1946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8819">
            <a:off x="5398220" y="3922424"/>
            <a:ext cx="2956000" cy="221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86" y="1905000"/>
            <a:ext cx="2667000" cy="2000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3459">
            <a:off x="723391" y="4086071"/>
            <a:ext cx="2519606" cy="1889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4063">
            <a:off x="5880479" y="1865492"/>
            <a:ext cx="2496347" cy="187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0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And now…(drumroll please)…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for the top ten!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741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#10 We are the epitome          of “do it all”</a:t>
            </a:r>
            <a:br>
              <a:rPr lang="en-US" b="1" dirty="0" smtClean="0"/>
            </a:br>
            <a:r>
              <a:rPr lang="en-US" sz="2000" b="1" dirty="0" smtClean="0"/>
              <a:t>(clean the toilet? every week)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14600"/>
            <a:ext cx="4953000" cy="3436144"/>
          </a:xfrm>
        </p:spPr>
      </p:pic>
    </p:spTree>
    <p:extLst>
      <p:ext uri="{BB962C8B-B14F-4D97-AF65-F5344CB8AC3E}">
        <p14:creationId xmlns:p14="http://schemas.microsoft.com/office/powerpoint/2010/main" val="121638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7024744" cy="9514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#9 We literally know it all</a:t>
            </a:r>
            <a:br>
              <a:rPr lang="en-US" b="1" dirty="0" smtClean="0"/>
            </a:br>
            <a:r>
              <a:rPr lang="en-US" sz="2000" b="1" dirty="0" smtClean="0"/>
              <a:t>(why yes, I know the post office hours)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09800"/>
            <a:ext cx="6777317" cy="3508977"/>
          </a:xfrm>
        </p:spPr>
        <p:txBody>
          <a:bodyPr/>
          <a:lstStyle/>
          <a:p>
            <a:r>
              <a:rPr lang="en-US" dirty="0" smtClean="0"/>
              <a:t>Our communities know that we are the keepers of information. Use that to your advantage and keep up to date on all the events going on in your community.</a:t>
            </a:r>
          </a:p>
          <a:p>
            <a:r>
              <a:rPr lang="en-US" dirty="0" smtClean="0"/>
              <a:t>Also, don’t forget that because you know it all, you can promote it all too!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364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#8 We definitely don’t do this for the money </a:t>
            </a:r>
            <a:br>
              <a:rPr lang="en-US" b="1" dirty="0" smtClean="0"/>
            </a:br>
            <a:r>
              <a:rPr lang="en-US" sz="2000" b="1" dirty="0" smtClean="0"/>
              <a:t>(my salary keeps decreasing, not increasing)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000"/>
            <a:ext cx="5335520" cy="3939805"/>
          </a:xfrm>
        </p:spPr>
      </p:pic>
    </p:spTree>
    <p:extLst>
      <p:ext uri="{BB962C8B-B14F-4D97-AF65-F5344CB8AC3E}">
        <p14:creationId xmlns:p14="http://schemas.microsoft.com/office/powerpoint/2010/main" val="4212549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024744" cy="7990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#7 We are well-versed in “small town-isms”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6777317" cy="3508977"/>
          </a:xfrm>
        </p:spPr>
        <p:txBody>
          <a:bodyPr/>
          <a:lstStyle/>
          <a:p>
            <a:r>
              <a:rPr lang="en-US" dirty="0" smtClean="0"/>
              <a:t>There’s a certain language and flow to small towns that takes some time to learn and understand.</a:t>
            </a:r>
          </a:p>
          <a:p>
            <a:r>
              <a:rPr lang="en-US" dirty="0" smtClean="0"/>
              <a:t>Serving our communities means being privy to this way of life and what it all entails.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343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1036</TotalTime>
  <Words>440</Words>
  <Application>Microsoft Office PowerPoint</Application>
  <PresentationFormat>On-screen Show (4:3)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2</vt:lpstr>
      <vt:lpstr>Austin</vt:lpstr>
      <vt:lpstr>Harnessing the Power of Small Libraries</vt:lpstr>
      <vt:lpstr>A little about moi…</vt:lpstr>
      <vt:lpstr>Blairstown, Iowa Population 692</vt:lpstr>
      <vt:lpstr>Blairstown Public Library</vt:lpstr>
      <vt:lpstr>And now…(drumroll please)…</vt:lpstr>
      <vt:lpstr>#10 We are the epitome          of “do it all” (clean the toilet? every week)</vt:lpstr>
      <vt:lpstr>#9 We literally know it all (why yes, I know the post office hours)</vt:lpstr>
      <vt:lpstr>#8 We definitely don’t do this for the money  (my salary keeps decreasing, not increasing)</vt:lpstr>
      <vt:lpstr>#7 We are well-versed in “small town-isms”</vt:lpstr>
      <vt:lpstr>#6 We know you (where you live, who you’re related to, when you graduated)</vt:lpstr>
      <vt:lpstr>#5 We are many things to many people (therapist? babysitter? weather man? you betcha)</vt:lpstr>
      <vt:lpstr>#4 We’re resourceful (because “money doesn’t grow on trees”)</vt:lpstr>
      <vt:lpstr>#3 We’re very invested in our communities (we love them, we really love them)</vt:lpstr>
      <vt:lpstr>#2 Our communities are very invested in us (they love us, they really love us)</vt:lpstr>
      <vt:lpstr>#1 We’re just freakin awesome (so own it)</vt:lpstr>
      <vt:lpstr>Thank you!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Harnessing the Power of Small Libraries</dc:title>
  <dc:creator>Owner</dc:creator>
  <cp:lastModifiedBy>Jamie</cp:lastModifiedBy>
  <cp:revision>26</cp:revision>
  <dcterms:created xsi:type="dcterms:W3CDTF">2016-01-11T17:29:42Z</dcterms:created>
  <dcterms:modified xsi:type="dcterms:W3CDTF">2016-01-20T14:17:52Z</dcterms:modified>
</cp:coreProperties>
</file>