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4" r:id="rId3"/>
    <p:sldId id="271" r:id="rId4"/>
    <p:sldId id="258" r:id="rId5"/>
    <p:sldId id="260" r:id="rId6"/>
    <p:sldId id="275" r:id="rId7"/>
    <p:sldId id="276" r:id="rId8"/>
    <p:sldId id="261" r:id="rId9"/>
    <p:sldId id="259" r:id="rId10"/>
    <p:sldId id="262" r:id="rId11"/>
    <p:sldId id="263" r:id="rId12"/>
    <p:sldId id="272" r:id="rId13"/>
    <p:sldId id="267" r:id="rId14"/>
    <p:sldId id="268" r:id="rId15"/>
    <p:sldId id="269" r:id="rId16"/>
    <p:sldId id="270"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1ADEC-85D8-4998-B8D5-03B4A78D9B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0A6AC6C-A489-4CF8-9C28-DE0AA7F7A656}">
      <dgm:prSet phldrT="[Text]"/>
      <dgm:spPr>
        <a:solidFill>
          <a:srgbClr val="92D050"/>
        </a:solidFill>
      </dgm:spPr>
      <dgm:t>
        <a:bodyPr/>
        <a:lstStyle/>
        <a:p>
          <a:r>
            <a:rPr lang="en-US" dirty="0" smtClean="0">
              <a:latin typeface="Trebuchet MS" panose="020B0603020202020204" pitchFamily="34" charset="0"/>
            </a:rPr>
            <a:t>Appropriate greeting with name (if known)</a:t>
          </a:r>
          <a:endParaRPr lang="en-US" dirty="0"/>
        </a:p>
      </dgm:t>
    </dgm:pt>
    <dgm:pt modelId="{D9F10A46-01B9-4E4A-9BF7-CF44C5E49711}" type="parTrans" cxnId="{31EDD0E9-CA50-4BE0-A618-9C5A2EFBCC17}">
      <dgm:prSet/>
      <dgm:spPr/>
      <dgm:t>
        <a:bodyPr/>
        <a:lstStyle/>
        <a:p>
          <a:endParaRPr lang="en-US"/>
        </a:p>
      </dgm:t>
    </dgm:pt>
    <dgm:pt modelId="{A53AAD76-9647-4D46-B953-6DA5425951F4}" type="sibTrans" cxnId="{31EDD0E9-CA50-4BE0-A618-9C5A2EFBCC17}">
      <dgm:prSet/>
      <dgm:spPr/>
      <dgm:t>
        <a:bodyPr/>
        <a:lstStyle/>
        <a:p>
          <a:endParaRPr lang="en-US"/>
        </a:p>
      </dgm:t>
    </dgm:pt>
    <dgm:pt modelId="{14E6662A-5C39-47A2-ADAB-9D3BDF9C3A4D}">
      <dgm:prSet/>
      <dgm:spPr>
        <a:solidFill>
          <a:srgbClr val="6600FF"/>
        </a:solidFill>
      </dgm:spPr>
      <dgm:t>
        <a:bodyPr/>
        <a:lstStyle/>
        <a:p>
          <a:r>
            <a:rPr lang="en-US" smtClean="0">
              <a:latin typeface="Trebuchet MS" panose="020B0603020202020204" pitchFamily="34" charset="0"/>
            </a:rPr>
            <a:t>Identify yourself/affiliation (if unknown)</a:t>
          </a:r>
          <a:endParaRPr lang="en-US" dirty="0">
            <a:latin typeface="Trebuchet MS" panose="020B0603020202020204" pitchFamily="34" charset="0"/>
          </a:endParaRPr>
        </a:p>
      </dgm:t>
    </dgm:pt>
    <dgm:pt modelId="{4DB5C0B8-F5E6-4607-958F-62FC51ABE3CB}" type="parTrans" cxnId="{8214C4CB-BAAB-4001-8F25-8FDC44911C2B}">
      <dgm:prSet/>
      <dgm:spPr/>
      <dgm:t>
        <a:bodyPr/>
        <a:lstStyle/>
        <a:p>
          <a:endParaRPr lang="en-US"/>
        </a:p>
      </dgm:t>
    </dgm:pt>
    <dgm:pt modelId="{2E036F9A-4610-4042-BB46-2292ABFC0432}" type="sibTrans" cxnId="{8214C4CB-BAAB-4001-8F25-8FDC44911C2B}">
      <dgm:prSet/>
      <dgm:spPr/>
      <dgm:t>
        <a:bodyPr/>
        <a:lstStyle/>
        <a:p>
          <a:endParaRPr lang="en-US"/>
        </a:p>
      </dgm:t>
    </dgm:pt>
    <dgm:pt modelId="{636D5649-0C35-41C3-83AC-64D3B835A0AA}">
      <dgm:prSet/>
      <dgm:spPr>
        <a:solidFill>
          <a:srgbClr val="FF3300"/>
        </a:solidFill>
      </dgm:spPr>
      <dgm:t>
        <a:bodyPr/>
        <a:lstStyle/>
        <a:p>
          <a:r>
            <a:rPr lang="en-US" smtClean="0">
              <a:latin typeface="Trebuchet MS" panose="020B0603020202020204" pitchFamily="34" charset="0"/>
            </a:rPr>
            <a:t>Explain reason for contact</a:t>
          </a:r>
          <a:endParaRPr lang="en-US" dirty="0">
            <a:latin typeface="Trebuchet MS" panose="020B0603020202020204" pitchFamily="34" charset="0"/>
          </a:endParaRPr>
        </a:p>
      </dgm:t>
    </dgm:pt>
    <dgm:pt modelId="{33BA7661-018F-477C-8C4C-3ACFDD7BAAA4}" type="parTrans" cxnId="{EB3B6F4A-E484-43E3-AF9D-F84F4998A619}">
      <dgm:prSet/>
      <dgm:spPr/>
      <dgm:t>
        <a:bodyPr/>
        <a:lstStyle/>
        <a:p>
          <a:endParaRPr lang="en-US"/>
        </a:p>
      </dgm:t>
    </dgm:pt>
    <dgm:pt modelId="{93760FFE-D046-4C26-9DCA-9856EA9D6AC1}" type="sibTrans" cxnId="{EB3B6F4A-E484-43E3-AF9D-F84F4998A619}">
      <dgm:prSet/>
      <dgm:spPr/>
      <dgm:t>
        <a:bodyPr/>
        <a:lstStyle/>
        <a:p>
          <a:endParaRPr lang="en-US"/>
        </a:p>
      </dgm:t>
    </dgm:pt>
    <dgm:pt modelId="{B595C7E7-C3D7-43E4-AE5C-79A0477B9E29}">
      <dgm:prSet/>
      <dgm:spPr>
        <a:solidFill>
          <a:schemeClr val="bg2">
            <a:lumMod val="60000"/>
            <a:lumOff val="40000"/>
          </a:schemeClr>
        </a:solidFill>
      </dgm:spPr>
      <dgm:t>
        <a:bodyPr/>
        <a:lstStyle/>
        <a:p>
          <a:r>
            <a:rPr lang="en-US" smtClean="0">
              <a:latin typeface="Trebuchet MS" panose="020B0603020202020204" pitchFamily="34" charset="0"/>
            </a:rPr>
            <a:t>Ask a relevant question</a:t>
          </a:r>
          <a:endParaRPr lang="en-US" dirty="0">
            <a:latin typeface="Trebuchet MS" panose="020B0603020202020204" pitchFamily="34" charset="0"/>
          </a:endParaRPr>
        </a:p>
      </dgm:t>
    </dgm:pt>
    <dgm:pt modelId="{0E41A249-073C-46A4-A080-92C83507A0DC}" type="parTrans" cxnId="{F1AE01DB-410F-422A-B9BA-822670FD3D4A}">
      <dgm:prSet/>
      <dgm:spPr/>
      <dgm:t>
        <a:bodyPr/>
        <a:lstStyle/>
        <a:p>
          <a:endParaRPr lang="en-US"/>
        </a:p>
      </dgm:t>
    </dgm:pt>
    <dgm:pt modelId="{73729633-4DD2-4534-AE08-A6AB55B43E23}" type="sibTrans" cxnId="{F1AE01DB-410F-422A-B9BA-822670FD3D4A}">
      <dgm:prSet/>
      <dgm:spPr/>
      <dgm:t>
        <a:bodyPr/>
        <a:lstStyle/>
        <a:p>
          <a:endParaRPr lang="en-US"/>
        </a:p>
      </dgm:t>
    </dgm:pt>
    <dgm:pt modelId="{2E78786C-D1B0-4DFF-B45A-C3F949B0BD4D}" type="pres">
      <dgm:prSet presAssocID="{E601ADEC-85D8-4998-B8D5-03B4A78D9BA4}" presName="outerComposite" presStyleCnt="0">
        <dgm:presLayoutVars>
          <dgm:chMax val="5"/>
          <dgm:dir/>
          <dgm:resizeHandles val="exact"/>
        </dgm:presLayoutVars>
      </dgm:prSet>
      <dgm:spPr/>
      <dgm:t>
        <a:bodyPr/>
        <a:lstStyle/>
        <a:p>
          <a:endParaRPr lang="en-US"/>
        </a:p>
      </dgm:t>
    </dgm:pt>
    <dgm:pt modelId="{8CEE21FF-CAEF-42E7-9BC8-78DE3DD1FED4}" type="pres">
      <dgm:prSet presAssocID="{E601ADEC-85D8-4998-B8D5-03B4A78D9BA4}" presName="dummyMaxCanvas" presStyleCnt="0">
        <dgm:presLayoutVars/>
      </dgm:prSet>
      <dgm:spPr/>
    </dgm:pt>
    <dgm:pt modelId="{F6241029-BC0B-4F56-BDD4-3F035DE3D6FD}" type="pres">
      <dgm:prSet presAssocID="{E601ADEC-85D8-4998-B8D5-03B4A78D9BA4}" presName="FourNodes_1" presStyleLbl="node1" presStyleIdx="0" presStyleCnt="4">
        <dgm:presLayoutVars>
          <dgm:bulletEnabled val="1"/>
        </dgm:presLayoutVars>
      </dgm:prSet>
      <dgm:spPr/>
      <dgm:t>
        <a:bodyPr/>
        <a:lstStyle/>
        <a:p>
          <a:endParaRPr lang="en-US"/>
        </a:p>
      </dgm:t>
    </dgm:pt>
    <dgm:pt modelId="{1696C07A-8E9A-49C1-9C6A-27D56244A2D7}" type="pres">
      <dgm:prSet presAssocID="{E601ADEC-85D8-4998-B8D5-03B4A78D9BA4}" presName="FourNodes_2" presStyleLbl="node1" presStyleIdx="1" presStyleCnt="4">
        <dgm:presLayoutVars>
          <dgm:bulletEnabled val="1"/>
        </dgm:presLayoutVars>
      </dgm:prSet>
      <dgm:spPr/>
      <dgm:t>
        <a:bodyPr/>
        <a:lstStyle/>
        <a:p>
          <a:endParaRPr lang="en-US"/>
        </a:p>
      </dgm:t>
    </dgm:pt>
    <dgm:pt modelId="{18876B1A-8204-4F01-A7E8-A1D10E7FCD4E}" type="pres">
      <dgm:prSet presAssocID="{E601ADEC-85D8-4998-B8D5-03B4A78D9BA4}" presName="FourNodes_3" presStyleLbl="node1" presStyleIdx="2" presStyleCnt="4">
        <dgm:presLayoutVars>
          <dgm:bulletEnabled val="1"/>
        </dgm:presLayoutVars>
      </dgm:prSet>
      <dgm:spPr/>
      <dgm:t>
        <a:bodyPr/>
        <a:lstStyle/>
        <a:p>
          <a:endParaRPr lang="en-US"/>
        </a:p>
      </dgm:t>
    </dgm:pt>
    <dgm:pt modelId="{97426655-0C7D-4111-8265-CE915559A0D4}" type="pres">
      <dgm:prSet presAssocID="{E601ADEC-85D8-4998-B8D5-03B4A78D9BA4}" presName="FourNodes_4" presStyleLbl="node1" presStyleIdx="3" presStyleCnt="4">
        <dgm:presLayoutVars>
          <dgm:bulletEnabled val="1"/>
        </dgm:presLayoutVars>
      </dgm:prSet>
      <dgm:spPr/>
      <dgm:t>
        <a:bodyPr/>
        <a:lstStyle/>
        <a:p>
          <a:endParaRPr lang="en-US"/>
        </a:p>
      </dgm:t>
    </dgm:pt>
    <dgm:pt modelId="{302D1420-34E5-4E66-A19A-0653AC268C9F}" type="pres">
      <dgm:prSet presAssocID="{E601ADEC-85D8-4998-B8D5-03B4A78D9BA4}" presName="FourConn_1-2" presStyleLbl="fgAccFollowNode1" presStyleIdx="0" presStyleCnt="3">
        <dgm:presLayoutVars>
          <dgm:bulletEnabled val="1"/>
        </dgm:presLayoutVars>
      </dgm:prSet>
      <dgm:spPr/>
      <dgm:t>
        <a:bodyPr/>
        <a:lstStyle/>
        <a:p>
          <a:endParaRPr lang="en-US"/>
        </a:p>
      </dgm:t>
    </dgm:pt>
    <dgm:pt modelId="{4841713D-66E7-4624-BE0D-76A036B4E818}" type="pres">
      <dgm:prSet presAssocID="{E601ADEC-85D8-4998-B8D5-03B4A78D9BA4}" presName="FourConn_2-3" presStyleLbl="fgAccFollowNode1" presStyleIdx="1" presStyleCnt="3">
        <dgm:presLayoutVars>
          <dgm:bulletEnabled val="1"/>
        </dgm:presLayoutVars>
      </dgm:prSet>
      <dgm:spPr/>
      <dgm:t>
        <a:bodyPr/>
        <a:lstStyle/>
        <a:p>
          <a:endParaRPr lang="en-US"/>
        </a:p>
      </dgm:t>
    </dgm:pt>
    <dgm:pt modelId="{DA7ABBD5-92C7-4D3B-B7A4-2BCE77F6D0CD}" type="pres">
      <dgm:prSet presAssocID="{E601ADEC-85D8-4998-B8D5-03B4A78D9BA4}" presName="FourConn_3-4" presStyleLbl="fgAccFollowNode1" presStyleIdx="2" presStyleCnt="3">
        <dgm:presLayoutVars>
          <dgm:bulletEnabled val="1"/>
        </dgm:presLayoutVars>
      </dgm:prSet>
      <dgm:spPr/>
      <dgm:t>
        <a:bodyPr/>
        <a:lstStyle/>
        <a:p>
          <a:endParaRPr lang="en-US"/>
        </a:p>
      </dgm:t>
    </dgm:pt>
    <dgm:pt modelId="{7FE188B1-3164-4BC1-8835-314864E196B6}" type="pres">
      <dgm:prSet presAssocID="{E601ADEC-85D8-4998-B8D5-03B4A78D9BA4}" presName="FourNodes_1_text" presStyleLbl="node1" presStyleIdx="3" presStyleCnt="4">
        <dgm:presLayoutVars>
          <dgm:bulletEnabled val="1"/>
        </dgm:presLayoutVars>
      </dgm:prSet>
      <dgm:spPr/>
      <dgm:t>
        <a:bodyPr/>
        <a:lstStyle/>
        <a:p>
          <a:endParaRPr lang="en-US"/>
        </a:p>
      </dgm:t>
    </dgm:pt>
    <dgm:pt modelId="{1AECD333-5F46-4AC8-8B30-ECD85FCB3509}" type="pres">
      <dgm:prSet presAssocID="{E601ADEC-85D8-4998-B8D5-03B4A78D9BA4}" presName="FourNodes_2_text" presStyleLbl="node1" presStyleIdx="3" presStyleCnt="4">
        <dgm:presLayoutVars>
          <dgm:bulletEnabled val="1"/>
        </dgm:presLayoutVars>
      </dgm:prSet>
      <dgm:spPr/>
      <dgm:t>
        <a:bodyPr/>
        <a:lstStyle/>
        <a:p>
          <a:endParaRPr lang="en-US"/>
        </a:p>
      </dgm:t>
    </dgm:pt>
    <dgm:pt modelId="{79C42D07-C7FD-456C-9F07-EE4296665703}" type="pres">
      <dgm:prSet presAssocID="{E601ADEC-85D8-4998-B8D5-03B4A78D9BA4}" presName="FourNodes_3_text" presStyleLbl="node1" presStyleIdx="3" presStyleCnt="4">
        <dgm:presLayoutVars>
          <dgm:bulletEnabled val="1"/>
        </dgm:presLayoutVars>
      </dgm:prSet>
      <dgm:spPr/>
      <dgm:t>
        <a:bodyPr/>
        <a:lstStyle/>
        <a:p>
          <a:endParaRPr lang="en-US"/>
        </a:p>
      </dgm:t>
    </dgm:pt>
    <dgm:pt modelId="{1CB5CC34-3D5D-4726-8565-AAFD649A750A}" type="pres">
      <dgm:prSet presAssocID="{E601ADEC-85D8-4998-B8D5-03B4A78D9BA4}" presName="FourNodes_4_text" presStyleLbl="node1" presStyleIdx="3" presStyleCnt="4">
        <dgm:presLayoutVars>
          <dgm:bulletEnabled val="1"/>
        </dgm:presLayoutVars>
      </dgm:prSet>
      <dgm:spPr/>
      <dgm:t>
        <a:bodyPr/>
        <a:lstStyle/>
        <a:p>
          <a:endParaRPr lang="en-US"/>
        </a:p>
      </dgm:t>
    </dgm:pt>
  </dgm:ptLst>
  <dgm:cxnLst>
    <dgm:cxn modelId="{B52CE5C1-8135-4B56-8358-AD4E15F99B4E}" type="presOf" srcId="{636D5649-0C35-41C3-83AC-64D3B835A0AA}" destId="{79C42D07-C7FD-456C-9F07-EE4296665703}" srcOrd="1" destOrd="0" presId="urn:microsoft.com/office/officeart/2005/8/layout/vProcess5"/>
    <dgm:cxn modelId="{8214C4CB-BAAB-4001-8F25-8FDC44911C2B}" srcId="{E601ADEC-85D8-4998-B8D5-03B4A78D9BA4}" destId="{14E6662A-5C39-47A2-ADAB-9D3BDF9C3A4D}" srcOrd="1" destOrd="0" parTransId="{4DB5C0B8-F5E6-4607-958F-62FC51ABE3CB}" sibTransId="{2E036F9A-4610-4042-BB46-2292ABFC0432}"/>
    <dgm:cxn modelId="{13070B1D-59DF-41D1-9913-E473DF443D60}" type="presOf" srcId="{14E6662A-5C39-47A2-ADAB-9D3BDF9C3A4D}" destId="{1AECD333-5F46-4AC8-8B30-ECD85FCB3509}" srcOrd="1" destOrd="0" presId="urn:microsoft.com/office/officeart/2005/8/layout/vProcess5"/>
    <dgm:cxn modelId="{764BD07E-13CA-4761-9741-25213C75A0B9}" type="presOf" srcId="{C0A6AC6C-A489-4CF8-9C28-DE0AA7F7A656}" destId="{F6241029-BC0B-4F56-BDD4-3F035DE3D6FD}" srcOrd="0" destOrd="0" presId="urn:microsoft.com/office/officeart/2005/8/layout/vProcess5"/>
    <dgm:cxn modelId="{EB3B6F4A-E484-43E3-AF9D-F84F4998A619}" srcId="{E601ADEC-85D8-4998-B8D5-03B4A78D9BA4}" destId="{636D5649-0C35-41C3-83AC-64D3B835A0AA}" srcOrd="2" destOrd="0" parTransId="{33BA7661-018F-477C-8C4C-3ACFDD7BAAA4}" sibTransId="{93760FFE-D046-4C26-9DCA-9856EA9D6AC1}"/>
    <dgm:cxn modelId="{6044F6B9-7D72-4CFF-85C5-AA037D3345B5}" type="presOf" srcId="{2E036F9A-4610-4042-BB46-2292ABFC0432}" destId="{4841713D-66E7-4624-BE0D-76A036B4E818}" srcOrd="0" destOrd="0" presId="urn:microsoft.com/office/officeart/2005/8/layout/vProcess5"/>
    <dgm:cxn modelId="{ADB0DF18-4735-455E-966D-5050C5D7606A}" type="presOf" srcId="{14E6662A-5C39-47A2-ADAB-9D3BDF9C3A4D}" destId="{1696C07A-8E9A-49C1-9C6A-27D56244A2D7}" srcOrd="0" destOrd="0" presId="urn:microsoft.com/office/officeart/2005/8/layout/vProcess5"/>
    <dgm:cxn modelId="{F1AE01DB-410F-422A-B9BA-822670FD3D4A}" srcId="{E601ADEC-85D8-4998-B8D5-03B4A78D9BA4}" destId="{B595C7E7-C3D7-43E4-AE5C-79A0477B9E29}" srcOrd="3" destOrd="0" parTransId="{0E41A249-073C-46A4-A080-92C83507A0DC}" sibTransId="{73729633-4DD2-4534-AE08-A6AB55B43E23}"/>
    <dgm:cxn modelId="{DCE14E5C-5DC4-4D25-A8DE-2F0F166DB061}" type="presOf" srcId="{B595C7E7-C3D7-43E4-AE5C-79A0477B9E29}" destId="{1CB5CC34-3D5D-4726-8565-AAFD649A750A}" srcOrd="1" destOrd="0" presId="urn:microsoft.com/office/officeart/2005/8/layout/vProcess5"/>
    <dgm:cxn modelId="{C4A7E303-E803-42CF-82E3-A12AF3EAF660}" type="presOf" srcId="{C0A6AC6C-A489-4CF8-9C28-DE0AA7F7A656}" destId="{7FE188B1-3164-4BC1-8835-314864E196B6}" srcOrd="1" destOrd="0" presId="urn:microsoft.com/office/officeart/2005/8/layout/vProcess5"/>
    <dgm:cxn modelId="{1124D15F-0273-4C74-B282-9EE2437B4598}" type="presOf" srcId="{A53AAD76-9647-4D46-B953-6DA5425951F4}" destId="{302D1420-34E5-4E66-A19A-0653AC268C9F}" srcOrd="0" destOrd="0" presId="urn:microsoft.com/office/officeart/2005/8/layout/vProcess5"/>
    <dgm:cxn modelId="{31EDD0E9-CA50-4BE0-A618-9C5A2EFBCC17}" srcId="{E601ADEC-85D8-4998-B8D5-03B4A78D9BA4}" destId="{C0A6AC6C-A489-4CF8-9C28-DE0AA7F7A656}" srcOrd="0" destOrd="0" parTransId="{D9F10A46-01B9-4E4A-9BF7-CF44C5E49711}" sibTransId="{A53AAD76-9647-4D46-B953-6DA5425951F4}"/>
    <dgm:cxn modelId="{B078B8A9-585F-438B-8E1F-B4C8EA41108C}" type="presOf" srcId="{E601ADEC-85D8-4998-B8D5-03B4A78D9BA4}" destId="{2E78786C-D1B0-4DFF-B45A-C3F949B0BD4D}" srcOrd="0" destOrd="0" presId="urn:microsoft.com/office/officeart/2005/8/layout/vProcess5"/>
    <dgm:cxn modelId="{1432799A-6400-4F89-8D58-B6018F6AAEA8}" type="presOf" srcId="{93760FFE-D046-4C26-9DCA-9856EA9D6AC1}" destId="{DA7ABBD5-92C7-4D3B-B7A4-2BCE77F6D0CD}" srcOrd="0" destOrd="0" presId="urn:microsoft.com/office/officeart/2005/8/layout/vProcess5"/>
    <dgm:cxn modelId="{3C9C55EF-8AAD-45B6-AF0D-677D96EDB522}" type="presOf" srcId="{636D5649-0C35-41C3-83AC-64D3B835A0AA}" destId="{18876B1A-8204-4F01-A7E8-A1D10E7FCD4E}" srcOrd="0" destOrd="0" presId="urn:microsoft.com/office/officeart/2005/8/layout/vProcess5"/>
    <dgm:cxn modelId="{B576D039-5AFF-4A48-A7C9-BDC8C716583D}" type="presOf" srcId="{B595C7E7-C3D7-43E4-AE5C-79A0477B9E29}" destId="{97426655-0C7D-4111-8265-CE915559A0D4}" srcOrd="0" destOrd="0" presId="urn:microsoft.com/office/officeart/2005/8/layout/vProcess5"/>
    <dgm:cxn modelId="{5CC3D04C-63EC-4BAE-85CE-C2D987DF7D5B}" type="presParOf" srcId="{2E78786C-D1B0-4DFF-B45A-C3F949B0BD4D}" destId="{8CEE21FF-CAEF-42E7-9BC8-78DE3DD1FED4}" srcOrd="0" destOrd="0" presId="urn:microsoft.com/office/officeart/2005/8/layout/vProcess5"/>
    <dgm:cxn modelId="{92ACF28C-BCFC-4439-B200-CE50FE5A6487}" type="presParOf" srcId="{2E78786C-D1B0-4DFF-B45A-C3F949B0BD4D}" destId="{F6241029-BC0B-4F56-BDD4-3F035DE3D6FD}" srcOrd="1" destOrd="0" presId="urn:microsoft.com/office/officeart/2005/8/layout/vProcess5"/>
    <dgm:cxn modelId="{CFA1FCDB-37A6-4A60-A11A-1DE9B9F8E378}" type="presParOf" srcId="{2E78786C-D1B0-4DFF-B45A-C3F949B0BD4D}" destId="{1696C07A-8E9A-49C1-9C6A-27D56244A2D7}" srcOrd="2" destOrd="0" presId="urn:microsoft.com/office/officeart/2005/8/layout/vProcess5"/>
    <dgm:cxn modelId="{D15306C4-1F55-4FEC-BA33-D6EF74F9F5C6}" type="presParOf" srcId="{2E78786C-D1B0-4DFF-B45A-C3F949B0BD4D}" destId="{18876B1A-8204-4F01-A7E8-A1D10E7FCD4E}" srcOrd="3" destOrd="0" presId="urn:microsoft.com/office/officeart/2005/8/layout/vProcess5"/>
    <dgm:cxn modelId="{329471BF-6469-47A1-9B3F-08E538B2A9D7}" type="presParOf" srcId="{2E78786C-D1B0-4DFF-B45A-C3F949B0BD4D}" destId="{97426655-0C7D-4111-8265-CE915559A0D4}" srcOrd="4" destOrd="0" presId="urn:microsoft.com/office/officeart/2005/8/layout/vProcess5"/>
    <dgm:cxn modelId="{D47CF255-192B-4018-840A-BA10C03B600F}" type="presParOf" srcId="{2E78786C-D1B0-4DFF-B45A-C3F949B0BD4D}" destId="{302D1420-34E5-4E66-A19A-0653AC268C9F}" srcOrd="5" destOrd="0" presId="urn:microsoft.com/office/officeart/2005/8/layout/vProcess5"/>
    <dgm:cxn modelId="{4B72C86A-6607-4C0B-9CD8-0EFAFF130862}" type="presParOf" srcId="{2E78786C-D1B0-4DFF-B45A-C3F949B0BD4D}" destId="{4841713D-66E7-4624-BE0D-76A036B4E818}" srcOrd="6" destOrd="0" presId="urn:microsoft.com/office/officeart/2005/8/layout/vProcess5"/>
    <dgm:cxn modelId="{28870D91-36CB-4F5D-B845-586346E190A9}" type="presParOf" srcId="{2E78786C-D1B0-4DFF-B45A-C3F949B0BD4D}" destId="{DA7ABBD5-92C7-4D3B-B7A4-2BCE77F6D0CD}" srcOrd="7" destOrd="0" presId="urn:microsoft.com/office/officeart/2005/8/layout/vProcess5"/>
    <dgm:cxn modelId="{61626662-2AD1-45E3-AF4F-2D8372D5FE2C}" type="presParOf" srcId="{2E78786C-D1B0-4DFF-B45A-C3F949B0BD4D}" destId="{7FE188B1-3164-4BC1-8835-314864E196B6}" srcOrd="8" destOrd="0" presId="urn:microsoft.com/office/officeart/2005/8/layout/vProcess5"/>
    <dgm:cxn modelId="{D8CB2E79-F553-4119-9C30-AC8C9BD529E8}" type="presParOf" srcId="{2E78786C-D1B0-4DFF-B45A-C3F949B0BD4D}" destId="{1AECD333-5F46-4AC8-8B30-ECD85FCB3509}" srcOrd="9" destOrd="0" presId="urn:microsoft.com/office/officeart/2005/8/layout/vProcess5"/>
    <dgm:cxn modelId="{3B31042C-4A68-4326-B6AC-EBF1CEDE4D6F}" type="presParOf" srcId="{2E78786C-D1B0-4DFF-B45A-C3F949B0BD4D}" destId="{79C42D07-C7FD-456C-9F07-EE4296665703}" srcOrd="10" destOrd="0" presId="urn:microsoft.com/office/officeart/2005/8/layout/vProcess5"/>
    <dgm:cxn modelId="{048C8468-65CD-4559-9808-987193384E40}" type="presParOf" srcId="{2E78786C-D1B0-4DFF-B45A-C3F949B0BD4D}" destId="{1CB5CC34-3D5D-4726-8565-AAFD649A750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F7DEB-425E-485A-8C6E-C0183A8DB6B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5219FC1-9FEE-4743-8951-27B9CA86877D}">
      <dgm:prSet phldrT="[Text]"/>
      <dgm:spPr>
        <a:solidFill>
          <a:srgbClr val="FF0066"/>
        </a:solidFill>
      </dgm:spPr>
      <dgm:t>
        <a:bodyPr/>
        <a:lstStyle/>
        <a:p>
          <a:r>
            <a:rPr lang="en-US" dirty="0" smtClean="0">
              <a:latin typeface="Trebuchet MS" panose="020B0603020202020204" pitchFamily="34" charset="0"/>
            </a:rPr>
            <a:t>Code of Conduct</a:t>
          </a:r>
          <a:endParaRPr lang="en-US" dirty="0"/>
        </a:p>
      </dgm:t>
    </dgm:pt>
    <dgm:pt modelId="{5D047CEA-67CA-470A-936B-601338BC75DF}" type="parTrans" cxnId="{D3740E64-B235-41D1-952F-55C69BEBC7A3}">
      <dgm:prSet/>
      <dgm:spPr/>
      <dgm:t>
        <a:bodyPr/>
        <a:lstStyle/>
        <a:p>
          <a:endParaRPr lang="en-US"/>
        </a:p>
      </dgm:t>
    </dgm:pt>
    <dgm:pt modelId="{554DDCE3-FA0E-4A12-9F00-DC105260C53F}" type="sibTrans" cxnId="{D3740E64-B235-41D1-952F-55C69BEBC7A3}">
      <dgm:prSet/>
      <dgm:spPr/>
      <dgm:t>
        <a:bodyPr/>
        <a:lstStyle/>
        <a:p>
          <a:endParaRPr lang="en-US"/>
        </a:p>
      </dgm:t>
    </dgm:pt>
    <dgm:pt modelId="{3880C732-CA96-459A-9DFC-688F852EA305}">
      <dgm:prSet/>
      <dgm:spPr>
        <a:solidFill>
          <a:schemeClr val="accent2"/>
        </a:solidFill>
      </dgm:spPr>
      <dgm:t>
        <a:bodyPr/>
        <a:lstStyle/>
        <a:p>
          <a:r>
            <a:rPr lang="en-US" dirty="0" smtClean="0">
              <a:latin typeface="Trebuchet MS" panose="020B0603020202020204" pitchFamily="34" charset="0"/>
            </a:rPr>
            <a:t>Guidelines for Bans</a:t>
          </a:r>
          <a:endParaRPr lang="en-US" dirty="0">
            <a:latin typeface="Trebuchet MS" panose="020B0603020202020204" pitchFamily="34" charset="0"/>
          </a:endParaRPr>
        </a:p>
      </dgm:t>
    </dgm:pt>
    <dgm:pt modelId="{67AC923B-D3C8-4BD1-86B2-69E9D4BA64D3}" type="parTrans" cxnId="{33D3CF93-CFCF-4AAC-B11C-192902DED433}">
      <dgm:prSet/>
      <dgm:spPr/>
      <dgm:t>
        <a:bodyPr/>
        <a:lstStyle/>
        <a:p>
          <a:endParaRPr lang="en-US"/>
        </a:p>
      </dgm:t>
    </dgm:pt>
    <dgm:pt modelId="{71D5481F-6BCA-4261-8264-BBC8C48450EE}" type="sibTrans" cxnId="{33D3CF93-CFCF-4AAC-B11C-192902DED433}">
      <dgm:prSet/>
      <dgm:spPr/>
      <dgm:t>
        <a:bodyPr/>
        <a:lstStyle/>
        <a:p>
          <a:endParaRPr lang="en-US"/>
        </a:p>
      </dgm:t>
    </dgm:pt>
    <dgm:pt modelId="{6358208A-E246-4BA0-90B1-5773A64A86EF}">
      <dgm:prSet/>
      <dgm:spPr>
        <a:solidFill>
          <a:srgbClr val="6600FF"/>
        </a:solidFill>
      </dgm:spPr>
      <dgm:t>
        <a:bodyPr/>
        <a:lstStyle/>
        <a:p>
          <a:r>
            <a:rPr lang="en-US" dirty="0" smtClean="0">
              <a:latin typeface="Trebuchet MS" panose="020B0603020202020204" pitchFamily="34" charset="0"/>
            </a:rPr>
            <a:t>Patron Behavior Tool</a:t>
          </a:r>
          <a:endParaRPr lang="en-US" dirty="0">
            <a:latin typeface="Trebuchet MS" panose="020B0603020202020204" pitchFamily="34" charset="0"/>
          </a:endParaRPr>
        </a:p>
      </dgm:t>
    </dgm:pt>
    <dgm:pt modelId="{704F4D38-E10C-4C64-A89C-1E33FC21329F}" type="parTrans" cxnId="{32C85A9D-D8D9-439B-83D8-88A70E58A76A}">
      <dgm:prSet/>
      <dgm:spPr/>
      <dgm:t>
        <a:bodyPr/>
        <a:lstStyle/>
        <a:p>
          <a:endParaRPr lang="en-US"/>
        </a:p>
      </dgm:t>
    </dgm:pt>
    <dgm:pt modelId="{2EF45CC9-0576-47D8-A59D-53DEB6846A06}" type="sibTrans" cxnId="{32C85A9D-D8D9-439B-83D8-88A70E58A76A}">
      <dgm:prSet/>
      <dgm:spPr/>
      <dgm:t>
        <a:bodyPr/>
        <a:lstStyle/>
        <a:p>
          <a:endParaRPr lang="en-US"/>
        </a:p>
      </dgm:t>
    </dgm:pt>
    <dgm:pt modelId="{253C5C8E-61E5-4A22-AE77-53E37585CEF7}">
      <dgm:prSet/>
      <dgm:spPr>
        <a:solidFill>
          <a:srgbClr val="00B050"/>
        </a:solidFill>
      </dgm:spPr>
      <dgm:t>
        <a:bodyPr/>
        <a:lstStyle/>
        <a:p>
          <a:r>
            <a:rPr lang="en-US" smtClean="0">
              <a:latin typeface="Trebuchet MS" panose="020B0603020202020204" pitchFamily="34" charset="0"/>
            </a:rPr>
            <a:t>Incident Report</a:t>
          </a:r>
          <a:endParaRPr lang="en-US" dirty="0" smtClean="0">
            <a:latin typeface="Trebuchet MS" panose="020B0603020202020204" pitchFamily="34" charset="0"/>
          </a:endParaRPr>
        </a:p>
      </dgm:t>
    </dgm:pt>
    <dgm:pt modelId="{5CD52258-455E-413D-9450-DAEF7F5C2867}" type="parTrans" cxnId="{14E638FF-6BF4-4509-B1E4-830ED3804318}">
      <dgm:prSet/>
      <dgm:spPr/>
      <dgm:t>
        <a:bodyPr/>
        <a:lstStyle/>
        <a:p>
          <a:endParaRPr lang="en-US"/>
        </a:p>
      </dgm:t>
    </dgm:pt>
    <dgm:pt modelId="{2F89A515-E0AF-4C09-B593-3DE131029FE2}" type="sibTrans" cxnId="{14E638FF-6BF4-4509-B1E4-830ED3804318}">
      <dgm:prSet/>
      <dgm:spPr/>
      <dgm:t>
        <a:bodyPr/>
        <a:lstStyle/>
        <a:p>
          <a:endParaRPr lang="en-US"/>
        </a:p>
      </dgm:t>
    </dgm:pt>
    <dgm:pt modelId="{53DD0F43-A270-4E99-AA30-CECB5F013F57}">
      <dgm:prSet/>
      <dgm:spPr>
        <a:solidFill>
          <a:srgbClr val="FFC000"/>
        </a:solidFill>
      </dgm:spPr>
      <dgm:t>
        <a:bodyPr/>
        <a:lstStyle/>
        <a:p>
          <a:r>
            <a:rPr lang="en-US" dirty="0" smtClean="0">
              <a:latin typeface="Trebuchet MS" panose="020B0603020202020204" pitchFamily="34" charset="0"/>
            </a:rPr>
            <a:t>Guidelines for Trespasses</a:t>
          </a:r>
          <a:endParaRPr lang="en-US" dirty="0">
            <a:latin typeface="Trebuchet MS" panose="020B0603020202020204" pitchFamily="34" charset="0"/>
          </a:endParaRPr>
        </a:p>
      </dgm:t>
    </dgm:pt>
    <dgm:pt modelId="{29812930-7533-4F83-AAE8-DA714B8CE09A}" type="parTrans" cxnId="{B5B6433D-300C-4BF9-8134-7D22179BA104}">
      <dgm:prSet/>
      <dgm:spPr/>
      <dgm:t>
        <a:bodyPr/>
        <a:lstStyle/>
        <a:p>
          <a:endParaRPr lang="en-US"/>
        </a:p>
      </dgm:t>
    </dgm:pt>
    <dgm:pt modelId="{D0837510-354D-4DCD-BEF9-A541700BCA8B}" type="sibTrans" cxnId="{B5B6433D-300C-4BF9-8134-7D22179BA104}">
      <dgm:prSet/>
      <dgm:spPr/>
      <dgm:t>
        <a:bodyPr/>
        <a:lstStyle/>
        <a:p>
          <a:endParaRPr lang="en-US"/>
        </a:p>
      </dgm:t>
    </dgm:pt>
    <dgm:pt modelId="{C570666F-8B47-4F00-8751-B103733F7CFF}">
      <dgm:prSet/>
      <dgm:spPr>
        <a:solidFill>
          <a:srgbClr val="808000"/>
        </a:solidFill>
      </dgm:spPr>
      <dgm:t>
        <a:bodyPr/>
        <a:lstStyle/>
        <a:p>
          <a:r>
            <a:rPr lang="en-US" dirty="0" smtClean="0">
              <a:latin typeface="Trebuchet MS" panose="020B0603020202020204" pitchFamily="34" charset="0"/>
            </a:rPr>
            <a:t>Online Trainings</a:t>
          </a:r>
          <a:endParaRPr lang="en-US" dirty="0">
            <a:latin typeface="Trebuchet MS" panose="020B0603020202020204" pitchFamily="34" charset="0"/>
          </a:endParaRPr>
        </a:p>
      </dgm:t>
    </dgm:pt>
    <dgm:pt modelId="{C036A336-3846-44E1-AF91-C54D031BE24E}" type="parTrans" cxnId="{FEE54C62-E85A-4334-9136-B257C15F7C3F}">
      <dgm:prSet/>
      <dgm:spPr/>
      <dgm:t>
        <a:bodyPr/>
        <a:lstStyle/>
        <a:p>
          <a:endParaRPr lang="en-US"/>
        </a:p>
      </dgm:t>
    </dgm:pt>
    <dgm:pt modelId="{BD4E8C65-ABB0-48A8-AC73-939C33402EE0}" type="sibTrans" cxnId="{FEE54C62-E85A-4334-9136-B257C15F7C3F}">
      <dgm:prSet/>
      <dgm:spPr/>
      <dgm:t>
        <a:bodyPr/>
        <a:lstStyle/>
        <a:p>
          <a:endParaRPr lang="en-US"/>
        </a:p>
      </dgm:t>
    </dgm:pt>
    <dgm:pt modelId="{A6F9354C-D732-43E6-B90F-8E16F4FF7BA6}" type="pres">
      <dgm:prSet presAssocID="{010F7DEB-425E-485A-8C6E-C0183A8DB6B0}" presName="diagram" presStyleCnt="0">
        <dgm:presLayoutVars>
          <dgm:dir/>
          <dgm:resizeHandles val="exact"/>
        </dgm:presLayoutVars>
      </dgm:prSet>
      <dgm:spPr/>
      <dgm:t>
        <a:bodyPr/>
        <a:lstStyle/>
        <a:p>
          <a:endParaRPr lang="en-US"/>
        </a:p>
      </dgm:t>
    </dgm:pt>
    <dgm:pt modelId="{C94B9031-F843-467A-8840-8A6A12AF6755}" type="pres">
      <dgm:prSet presAssocID="{25219FC1-9FEE-4743-8951-27B9CA86877D}" presName="node" presStyleLbl="node1" presStyleIdx="0" presStyleCnt="6">
        <dgm:presLayoutVars>
          <dgm:bulletEnabled val="1"/>
        </dgm:presLayoutVars>
      </dgm:prSet>
      <dgm:spPr/>
      <dgm:t>
        <a:bodyPr/>
        <a:lstStyle/>
        <a:p>
          <a:endParaRPr lang="en-US"/>
        </a:p>
      </dgm:t>
    </dgm:pt>
    <dgm:pt modelId="{D089B9C3-3B96-48A6-BC69-36DF5A95BC3D}" type="pres">
      <dgm:prSet presAssocID="{554DDCE3-FA0E-4A12-9F00-DC105260C53F}" presName="sibTrans" presStyleCnt="0"/>
      <dgm:spPr/>
    </dgm:pt>
    <dgm:pt modelId="{7492C72D-939B-4C84-824A-C9F652C3E035}" type="pres">
      <dgm:prSet presAssocID="{3880C732-CA96-459A-9DFC-688F852EA305}" presName="node" presStyleLbl="node1" presStyleIdx="1" presStyleCnt="6">
        <dgm:presLayoutVars>
          <dgm:bulletEnabled val="1"/>
        </dgm:presLayoutVars>
      </dgm:prSet>
      <dgm:spPr/>
      <dgm:t>
        <a:bodyPr/>
        <a:lstStyle/>
        <a:p>
          <a:endParaRPr lang="en-US"/>
        </a:p>
      </dgm:t>
    </dgm:pt>
    <dgm:pt modelId="{C2C80719-23C6-4ED1-9052-8EF2B66A0EA9}" type="pres">
      <dgm:prSet presAssocID="{71D5481F-6BCA-4261-8264-BBC8C48450EE}" presName="sibTrans" presStyleCnt="0"/>
      <dgm:spPr/>
    </dgm:pt>
    <dgm:pt modelId="{9946DA74-5361-403C-8046-E3C8FC9CB1B3}" type="pres">
      <dgm:prSet presAssocID="{6358208A-E246-4BA0-90B1-5773A64A86EF}" presName="node" presStyleLbl="node1" presStyleIdx="2" presStyleCnt="6">
        <dgm:presLayoutVars>
          <dgm:bulletEnabled val="1"/>
        </dgm:presLayoutVars>
      </dgm:prSet>
      <dgm:spPr/>
      <dgm:t>
        <a:bodyPr/>
        <a:lstStyle/>
        <a:p>
          <a:endParaRPr lang="en-US"/>
        </a:p>
      </dgm:t>
    </dgm:pt>
    <dgm:pt modelId="{6AF90E4C-5DFE-4D87-8657-8109CBC45371}" type="pres">
      <dgm:prSet presAssocID="{2EF45CC9-0576-47D8-A59D-53DEB6846A06}" presName="sibTrans" presStyleCnt="0"/>
      <dgm:spPr/>
    </dgm:pt>
    <dgm:pt modelId="{28E4F8D3-1B9D-443F-98F2-FB0B12C35456}" type="pres">
      <dgm:prSet presAssocID="{253C5C8E-61E5-4A22-AE77-53E37585CEF7}" presName="node" presStyleLbl="node1" presStyleIdx="3" presStyleCnt="6">
        <dgm:presLayoutVars>
          <dgm:bulletEnabled val="1"/>
        </dgm:presLayoutVars>
      </dgm:prSet>
      <dgm:spPr/>
      <dgm:t>
        <a:bodyPr/>
        <a:lstStyle/>
        <a:p>
          <a:endParaRPr lang="en-US"/>
        </a:p>
      </dgm:t>
    </dgm:pt>
    <dgm:pt modelId="{4701CCB2-64F8-4F05-BFB8-EBFA7E21E535}" type="pres">
      <dgm:prSet presAssocID="{2F89A515-E0AF-4C09-B593-3DE131029FE2}" presName="sibTrans" presStyleCnt="0"/>
      <dgm:spPr/>
    </dgm:pt>
    <dgm:pt modelId="{5593FE00-E39D-48A1-98B3-DA99BDC57E49}" type="pres">
      <dgm:prSet presAssocID="{53DD0F43-A270-4E99-AA30-CECB5F013F57}" presName="node" presStyleLbl="node1" presStyleIdx="4" presStyleCnt="6">
        <dgm:presLayoutVars>
          <dgm:bulletEnabled val="1"/>
        </dgm:presLayoutVars>
      </dgm:prSet>
      <dgm:spPr/>
      <dgm:t>
        <a:bodyPr/>
        <a:lstStyle/>
        <a:p>
          <a:endParaRPr lang="en-US"/>
        </a:p>
      </dgm:t>
    </dgm:pt>
    <dgm:pt modelId="{6463CDC5-D07F-47D3-9DB3-FF3DB755F595}" type="pres">
      <dgm:prSet presAssocID="{D0837510-354D-4DCD-BEF9-A541700BCA8B}" presName="sibTrans" presStyleCnt="0"/>
      <dgm:spPr/>
    </dgm:pt>
    <dgm:pt modelId="{4D1760EF-39FD-4273-9D6A-9F8B88F589D4}" type="pres">
      <dgm:prSet presAssocID="{C570666F-8B47-4F00-8751-B103733F7CFF}" presName="node" presStyleLbl="node1" presStyleIdx="5" presStyleCnt="6">
        <dgm:presLayoutVars>
          <dgm:bulletEnabled val="1"/>
        </dgm:presLayoutVars>
      </dgm:prSet>
      <dgm:spPr/>
      <dgm:t>
        <a:bodyPr/>
        <a:lstStyle/>
        <a:p>
          <a:endParaRPr lang="en-US"/>
        </a:p>
      </dgm:t>
    </dgm:pt>
  </dgm:ptLst>
  <dgm:cxnLst>
    <dgm:cxn modelId="{14E638FF-6BF4-4509-B1E4-830ED3804318}" srcId="{010F7DEB-425E-485A-8C6E-C0183A8DB6B0}" destId="{253C5C8E-61E5-4A22-AE77-53E37585CEF7}" srcOrd="3" destOrd="0" parTransId="{5CD52258-455E-413D-9450-DAEF7F5C2867}" sibTransId="{2F89A515-E0AF-4C09-B593-3DE131029FE2}"/>
    <dgm:cxn modelId="{09CB2519-45D7-4539-903F-F557B34C56D6}" type="presOf" srcId="{253C5C8E-61E5-4A22-AE77-53E37585CEF7}" destId="{28E4F8D3-1B9D-443F-98F2-FB0B12C35456}" srcOrd="0" destOrd="0" presId="urn:microsoft.com/office/officeart/2005/8/layout/default#1"/>
    <dgm:cxn modelId="{FFB05EC5-42A1-4760-BE25-04D329CBF206}" type="presOf" srcId="{25219FC1-9FEE-4743-8951-27B9CA86877D}" destId="{C94B9031-F843-467A-8840-8A6A12AF6755}" srcOrd="0" destOrd="0" presId="urn:microsoft.com/office/officeart/2005/8/layout/default#1"/>
    <dgm:cxn modelId="{D3740E64-B235-41D1-952F-55C69BEBC7A3}" srcId="{010F7DEB-425E-485A-8C6E-C0183A8DB6B0}" destId="{25219FC1-9FEE-4743-8951-27B9CA86877D}" srcOrd="0" destOrd="0" parTransId="{5D047CEA-67CA-470A-936B-601338BC75DF}" sibTransId="{554DDCE3-FA0E-4A12-9F00-DC105260C53F}"/>
    <dgm:cxn modelId="{93FF3AC9-5E68-46C5-9671-96863640F601}" type="presOf" srcId="{010F7DEB-425E-485A-8C6E-C0183A8DB6B0}" destId="{A6F9354C-D732-43E6-B90F-8E16F4FF7BA6}" srcOrd="0" destOrd="0" presId="urn:microsoft.com/office/officeart/2005/8/layout/default#1"/>
    <dgm:cxn modelId="{F46D3FF6-7FB3-407B-ACB5-F90725F79B89}" type="presOf" srcId="{53DD0F43-A270-4E99-AA30-CECB5F013F57}" destId="{5593FE00-E39D-48A1-98B3-DA99BDC57E49}" srcOrd="0" destOrd="0" presId="urn:microsoft.com/office/officeart/2005/8/layout/default#1"/>
    <dgm:cxn modelId="{B5B6433D-300C-4BF9-8134-7D22179BA104}" srcId="{010F7DEB-425E-485A-8C6E-C0183A8DB6B0}" destId="{53DD0F43-A270-4E99-AA30-CECB5F013F57}" srcOrd="4" destOrd="0" parTransId="{29812930-7533-4F83-AAE8-DA714B8CE09A}" sibTransId="{D0837510-354D-4DCD-BEF9-A541700BCA8B}"/>
    <dgm:cxn modelId="{E929D603-4E92-4CA9-8A16-FA0A094FAD6C}" type="presOf" srcId="{C570666F-8B47-4F00-8751-B103733F7CFF}" destId="{4D1760EF-39FD-4273-9D6A-9F8B88F589D4}" srcOrd="0" destOrd="0" presId="urn:microsoft.com/office/officeart/2005/8/layout/default#1"/>
    <dgm:cxn modelId="{39097B2E-DBA2-4CE0-B5DF-E8EBE84B1DF1}" type="presOf" srcId="{3880C732-CA96-459A-9DFC-688F852EA305}" destId="{7492C72D-939B-4C84-824A-C9F652C3E035}" srcOrd="0" destOrd="0" presId="urn:microsoft.com/office/officeart/2005/8/layout/default#1"/>
    <dgm:cxn modelId="{32C85A9D-D8D9-439B-83D8-88A70E58A76A}" srcId="{010F7DEB-425E-485A-8C6E-C0183A8DB6B0}" destId="{6358208A-E246-4BA0-90B1-5773A64A86EF}" srcOrd="2" destOrd="0" parTransId="{704F4D38-E10C-4C64-A89C-1E33FC21329F}" sibTransId="{2EF45CC9-0576-47D8-A59D-53DEB6846A06}"/>
    <dgm:cxn modelId="{FEE54C62-E85A-4334-9136-B257C15F7C3F}" srcId="{010F7DEB-425E-485A-8C6E-C0183A8DB6B0}" destId="{C570666F-8B47-4F00-8751-B103733F7CFF}" srcOrd="5" destOrd="0" parTransId="{C036A336-3846-44E1-AF91-C54D031BE24E}" sibTransId="{BD4E8C65-ABB0-48A8-AC73-939C33402EE0}"/>
    <dgm:cxn modelId="{4DBA4254-C37B-4CB8-BFAE-65E3EFD588B4}" type="presOf" srcId="{6358208A-E246-4BA0-90B1-5773A64A86EF}" destId="{9946DA74-5361-403C-8046-E3C8FC9CB1B3}" srcOrd="0" destOrd="0" presId="urn:microsoft.com/office/officeart/2005/8/layout/default#1"/>
    <dgm:cxn modelId="{33D3CF93-CFCF-4AAC-B11C-192902DED433}" srcId="{010F7DEB-425E-485A-8C6E-C0183A8DB6B0}" destId="{3880C732-CA96-459A-9DFC-688F852EA305}" srcOrd="1" destOrd="0" parTransId="{67AC923B-D3C8-4BD1-86B2-69E9D4BA64D3}" sibTransId="{71D5481F-6BCA-4261-8264-BBC8C48450EE}"/>
    <dgm:cxn modelId="{49DBD8FD-C12D-42A4-AD5E-9CCCBFC9F675}" type="presParOf" srcId="{A6F9354C-D732-43E6-B90F-8E16F4FF7BA6}" destId="{C94B9031-F843-467A-8840-8A6A12AF6755}" srcOrd="0" destOrd="0" presId="urn:microsoft.com/office/officeart/2005/8/layout/default#1"/>
    <dgm:cxn modelId="{E82F09B4-B24B-4436-ADB9-1CC6A5326885}" type="presParOf" srcId="{A6F9354C-D732-43E6-B90F-8E16F4FF7BA6}" destId="{D089B9C3-3B96-48A6-BC69-36DF5A95BC3D}" srcOrd="1" destOrd="0" presId="urn:microsoft.com/office/officeart/2005/8/layout/default#1"/>
    <dgm:cxn modelId="{D3A2989E-8CB3-4E31-BA83-5C08C829DE9D}" type="presParOf" srcId="{A6F9354C-D732-43E6-B90F-8E16F4FF7BA6}" destId="{7492C72D-939B-4C84-824A-C9F652C3E035}" srcOrd="2" destOrd="0" presId="urn:microsoft.com/office/officeart/2005/8/layout/default#1"/>
    <dgm:cxn modelId="{8E409609-C556-47A8-9B2E-84A7870B4289}" type="presParOf" srcId="{A6F9354C-D732-43E6-B90F-8E16F4FF7BA6}" destId="{C2C80719-23C6-4ED1-9052-8EF2B66A0EA9}" srcOrd="3" destOrd="0" presId="urn:microsoft.com/office/officeart/2005/8/layout/default#1"/>
    <dgm:cxn modelId="{7360C34C-941B-4794-A792-F850E721AD2F}" type="presParOf" srcId="{A6F9354C-D732-43E6-B90F-8E16F4FF7BA6}" destId="{9946DA74-5361-403C-8046-E3C8FC9CB1B3}" srcOrd="4" destOrd="0" presId="urn:microsoft.com/office/officeart/2005/8/layout/default#1"/>
    <dgm:cxn modelId="{520FB985-A904-4CE1-9C66-B1C883D1572A}" type="presParOf" srcId="{A6F9354C-D732-43E6-B90F-8E16F4FF7BA6}" destId="{6AF90E4C-5DFE-4D87-8657-8109CBC45371}" srcOrd="5" destOrd="0" presId="urn:microsoft.com/office/officeart/2005/8/layout/default#1"/>
    <dgm:cxn modelId="{5D86A07F-D735-41F8-9456-0D20A3B34E38}" type="presParOf" srcId="{A6F9354C-D732-43E6-B90F-8E16F4FF7BA6}" destId="{28E4F8D3-1B9D-443F-98F2-FB0B12C35456}" srcOrd="6" destOrd="0" presId="urn:microsoft.com/office/officeart/2005/8/layout/default#1"/>
    <dgm:cxn modelId="{0E80B64F-D2C5-493E-B1D1-BE6BC8186221}" type="presParOf" srcId="{A6F9354C-D732-43E6-B90F-8E16F4FF7BA6}" destId="{4701CCB2-64F8-4F05-BFB8-EBFA7E21E535}" srcOrd="7" destOrd="0" presId="urn:microsoft.com/office/officeart/2005/8/layout/default#1"/>
    <dgm:cxn modelId="{C8E2C324-A8CC-446F-BF14-B802495F45F2}" type="presParOf" srcId="{A6F9354C-D732-43E6-B90F-8E16F4FF7BA6}" destId="{5593FE00-E39D-48A1-98B3-DA99BDC57E49}" srcOrd="8" destOrd="0" presId="urn:microsoft.com/office/officeart/2005/8/layout/default#1"/>
    <dgm:cxn modelId="{33B65C02-AF15-4AC7-B328-29D2DCBBF1AE}" type="presParOf" srcId="{A6F9354C-D732-43E6-B90F-8E16F4FF7BA6}" destId="{6463CDC5-D07F-47D3-9DB3-FF3DB755F595}" srcOrd="9" destOrd="0" presId="urn:microsoft.com/office/officeart/2005/8/layout/default#1"/>
    <dgm:cxn modelId="{6A199EAD-531D-4750-A963-4CB6A7BB5A1E}" type="presParOf" srcId="{A6F9354C-D732-43E6-B90F-8E16F4FF7BA6}" destId="{4D1760EF-39FD-4273-9D6A-9F8B88F589D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C8F3C-19C9-4803-A333-50BE54F359E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27D49A-DDDC-47CF-B591-3F4415B3D6EA}">
      <dgm:prSet phldrT="[Text]"/>
      <dgm:spPr>
        <a:solidFill>
          <a:srgbClr val="FFC000"/>
        </a:solidFill>
      </dgm:spPr>
      <dgm:t>
        <a:bodyPr/>
        <a:lstStyle/>
        <a:p>
          <a:r>
            <a:rPr lang="en-US" b="1" dirty="0" smtClean="0">
              <a:latin typeface="Trebuchet MS" panose="020B0603020202020204" pitchFamily="34" charset="0"/>
            </a:rPr>
            <a:t>Joint-Labor Management Committee</a:t>
          </a:r>
          <a:endParaRPr lang="en-US" b="1" dirty="0"/>
        </a:p>
      </dgm:t>
    </dgm:pt>
    <dgm:pt modelId="{F7097869-1239-4B24-A0D0-723526686907}" type="parTrans" cxnId="{B74A2414-4FB2-4D6B-9998-22B7D59E8A0E}">
      <dgm:prSet/>
      <dgm:spPr/>
      <dgm:t>
        <a:bodyPr/>
        <a:lstStyle/>
        <a:p>
          <a:endParaRPr lang="en-US"/>
        </a:p>
      </dgm:t>
    </dgm:pt>
    <dgm:pt modelId="{6D2D9BAE-B994-4AC3-8C9A-CB9B96C9BE8A}" type="sibTrans" cxnId="{B74A2414-4FB2-4D6B-9998-22B7D59E8A0E}">
      <dgm:prSet/>
      <dgm:spPr/>
      <dgm:t>
        <a:bodyPr/>
        <a:lstStyle/>
        <a:p>
          <a:endParaRPr lang="en-US"/>
        </a:p>
      </dgm:t>
    </dgm:pt>
    <dgm:pt modelId="{9F5CBB20-A006-41C7-8E86-D3D11F79FDBC}">
      <dgm:prSet/>
      <dgm:spPr>
        <a:solidFill>
          <a:srgbClr val="FF0066"/>
        </a:solidFill>
      </dgm:spPr>
      <dgm:t>
        <a:bodyPr/>
        <a:lstStyle/>
        <a:p>
          <a:r>
            <a:rPr lang="en-US" b="1" dirty="0" smtClean="0">
              <a:latin typeface="Trebuchet MS" panose="020B0603020202020204" pitchFamily="34" charset="0"/>
            </a:rPr>
            <a:t>Burien Safe Environment Work Group</a:t>
          </a:r>
        </a:p>
      </dgm:t>
    </dgm:pt>
    <dgm:pt modelId="{A8BD77B9-5050-471F-A192-6B35289EF2A9}" type="parTrans" cxnId="{8BF21156-1C5F-4B2B-81D6-D2FF169E0535}">
      <dgm:prSet/>
      <dgm:spPr/>
      <dgm:t>
        <a:bodyPr/>
        <a:lstStyle/>
        <a:p>
          <a:endParaRPr lang="en-US"/>
        </a:p>
      </dgm:t>
    </dgm:pt>
    <dgm:pt modelId="{56433EA1-6515-460D-B03F-55F701A63361}" type="sibTrans" cxnId="{8BF21156-1C5F-4B2B-81D6-D2FF169E0535}">
      <dgm:prSet/>
      <dgm:spPr/>
      <dgm:t>
        <a:bodyPr/>
        <a:lstStyle/>
        <a:p>
          <a:endParaRPr lang="en-US"/>
        </a:p>
      </dgm:t>
    </dgm:pt>
    <dgm:pt modelId="{617A9931-A977-45A7-B84F-B45BAAD7AB6B}">
      <dgm:prSet/>
      <dgm:spPr>
        <a:solidFill>
          <a:srgbClr val="6600FF"/>
        </a:solidFill>
      </dgm:spPr>
      <dgm:t>
        <a:bodyPr/>
        <a:lstStyle/>
        <a:p>
          <a:r>
            <a:rPr lang="en-US" b="1" dirty="0" smtClean="0">
              <a:latin typeface="Trebuchet MS" panose="020B0603020202020204" pitchFamily="34" charset="0"/>
            </a:rPr>
            <a:t>Management Accountability </a:t>
          </a:r>
        </a:p>
      </dgm:t>
    </dgm:pt>
    <dgm:pt modelId="{CB69AE46-D74A-4382-9C8D-D21D3B756D3D}" type="parTrans" cxnId="{EA04D9B1-78A1-4669-AA09-82F13E2D630B}">
      <dgm:prSet/>
      <dgm:spPr/>
      <dgm:t>
        <a:bodyPr/>
        <a:lstStyle/>
        <a:p>
          <a:endParaRPr lang="en-US"/>
        </a:p>
      </dgm:t>
    </dgm:pt>
    <dgm:pt modelId="{59E4E019-44BA-4660-B586-ED38D2F3F9A1}" type="sibTrans" cxnId="{EA04D9B1-78A1-4669-AA09-82F13E2D630B}">
      <dgm:prSet/>
      <dgm:spPr/>
      <dgm:t>
        <a:bodyPr/>
        <a:lstStyle/>
        <a:p>
          <a:endParaRPr lang="en-US"/>
        </a:p>
      </dgm:t>
    </dgm:pt>
    <dgm:pt modelId="{0F1E393D-9145-4AB4-801C-27BE56415C6F}">
      <dgm:prSet/>
      <dgm:spPr>
        <a:solidFill>
          <a:srgbClr val="00B050"/>
        </a:solidFill>
      </dgm:spPr>
      <dgm:t>
        <a:bodyPr/>
        <a:lstStyle/>
        <a:p>
          <a:r>
            <a:rPr lang="en-US" b="1" dirty="0" smtClean="0">
              <a:latin typeface="Trebuchet MS" panose="020B0603020202020204" pitchFamily="34" charset="0"/>
            </a:rPr>
            <a:t>Training (and more training)</a:t>
          </a:r>
        </a:p>
      </dgm:t>
    </dgm:pt>
    <dgm:pt modelId="{A08DB3CE-3141-4804-B7A7-6B9715A94BE1}" type="parTrans" cxnId="{6A3F56DB-142D-4593-BA6B-563E8095B6CD}">
      <dgm:prSet/>
      <dgm:spPr/>
      <dgm:t>
        <a:bodyPr/>
        <a:lstStyle/>
        <a:p>
          <a:endParaRPr lang="en-US"/>
        </a:p>
      </dgm:t>
    </dgm:pt>
    <dgm:pt modelId="{D64BC3D4-9DF1-4709-8849-5FC20ACB93C0}" type="sibTrans" cxnId="{6A3F56DB-142D-4593-BA6B-563E8095B6CD}">
      <dgm:prSet/>
      <dgm:spPr/>
      <dgm:t>
        <a:bodyPr/>
        <a:lstStyle/>
        <a:p>
          <a:endParaRPr lang="en-US"/>
        </a:p>
      </dgm:t>
    </dgm:pt>
    <dgm:pt modelId="{26F3FB6C-4CC6-4B43-B5D6-F2A09158CAF7}" type="pres">
      <dgm:prSet presAssocID="{712C8F3C-19C9-4803-A333-50BE54F359E9}" presName="cycle" presStyleCnt="0">
        <dgm:presLayoutVars>
          <dgm:dir/>
          <dgm:resizeHandles val="exact"/>
        </dgm:presLayoutVars>
      </dgm:prSet>
      <dgm:spPr/>
      <dgm:t>
        <a:bodyPr/>
        <a:lstStyle/>
        <a:p>
          <a:endParaRPr lang="en-US"/>
        </a:p>
      </dgm:t>
    </dgm:pt>
    <dgm:pt modelId="{7C71E2EA-7728-4E6A-957C-40284A07EC90}" type="pres">
      <dgm:prSet presAssocID="{BD27D49A-DDDC-47CF-B591-3F4415B3D6EA}" presName="node" presStyleLbl="node1" presStyleIdx="0" presStyleCnt="4" custScaleX="71214" custScaleY="69855">
        <dgm:presLayoutVars>
          <dgm:bulletEnabled val="1"/>
        </dgm:presLayoutVars>
      </dgm:prSet>
      <dgm:spPr/>
      <dgm:t>
        <a:bodyPr/>
        <a:lstStyle/>
        <a:p>
          <a:endParaRPr lang="en-US"/>
        </a:p>
      </dgm:t>
    </dgm:pt>
    <dgm:pt modelId="{E1FA42A5-EB2C-473B-8FE8-ADCBA8A9111A}" type="pres">
      <dgm:prSet presAssocID="{BD27D49A-DDDC-47CF-B591-3F4415B3D6EA}" presName="spNode" presStyleCnt="0"/>
      <dgm:spPr/>
    </dgm:pt>
    <dgm:pt modelId="{C40D6093-6E3A-4E3E-BF1B-27ACB66CDB59}" type="pres">
      <dgm:prSet presAssocID="{6D2D9BAE-B994-4AC3-8C9A-CB9B96C9BE8A}" presName="sibTrans" presStyleLbl="sibTrans1D1" presStyleIdx="0" presStyleCnt="4"/>
      <dgm:spPr/>
      <dgm:t>
        <a:bodyPr/>
        <a:lstStyle/>
        <a:p>
          <a:endParaRPr lang="en-US"/>
        </a:p>
      </dgm:t>
    </dgm:pt>
    <dgm:pt modelId="{D53C4FFE-A838-4EEB-8155-9DB635FC9ECA}" type="pres">
      <dgm:prSet presAssocID="{9F5CBB20-A006-41C7-8E86-D3D11F79FDBC}" presName="node" presStyleLbl="node1" presStyleIdx="1" presStyleCnt="4" custScaleX="75564" custScaleY="73774" custRadScaleRad="107640" custRadScaleInc="-76042">
        <dgm:presLayoutVars>
          <dgm:bulletEnabled val="1"/>
        </dgm:presLayoutVars>
      </dgm:prSet>
      <dgm:spPr/>
      <dgm:t>
        <a:bodyPr/>
        <a:lstStyle/>
        <a:p>
          <a:endParaRPr lang="en-US"/>
        </a:p>
      </dgm:t>
    </dgm:pt>
    <dgm:pt modelId="{628BB423-8B9E-43AE-8BAE-70150AAFFBB5}" type="pres">
      <dgm:prSet presAssocID="{9F5CBB20-A006-41C7-8E86-D3D11F79FDBC}" presName="spNode" presStyleCnt="0"/>
      <dgm:spPr/>
    </dgm:pt>
    <dgm:pt modelId="{2264D52A-A6D0-4B02-B8E2-480707D29101}" type="pres">
      <dgm:prSet presAssocID="{56433EA1-6515-460D-B03F-55F701A63361}" presName="sibTrans" presStyleLbl="sibTrans1D1" presStyleIdx="1" presStyleCnt="4"/>
      <dgm:spPr/>
      <dgm:t>
        <a:bodyPr/>
        <a:lstStyle/>
        <a:p>
          <a:endParaRPr lang="en-US"/>
        </a:p>
      </dgm:t>
    </dgm:pt>
    <dgm:pt modelId="{A6231E74-56C1-421B-BC69-B66150E151FD}" type="pres">
      <dgm:prSet presAssocID="{617A9931-A977-45A7-B84F-B45BAAD7AB6B}" presName="node" presStyleLbl="node1" presStyleIdx="2" presStyleCnt="4" custScaleX="85462" custScaleY="78543">
        <dgm:presLayoutVars>
          <dgm:bulletEnabled val="1"/>
        </dgm:presLayoutVars>
      </dgm:prSet>
      <dgm:spPr/>
      <dgm:t>
        <a:bodyPr/>
        <a:lstStyle/>
        <a:p>
          <a:endParaRPr lang="en-US"/>
        </a:p>
      </dgm:t>
    </dgm:pt>
    <dgm:pt modelId="{853076EC-C222-4BFE-9A35-44894AC41388}" type="pres">
      <dgm:prSet presAssocID="{617A9931-A977-45A7-B84F-B45BAAD7AB6B}" presName="spNode" presStyleCnt="0"/>
      <dgm:spPr/>
    </dgm:pt>
    <dgm:pt modelId="{C479AAA2-409D-4A9E-A4D5-52608DCE1436}" type="pres">
      <dgm:prSet presAssocID="{59E4E019-44BA-4660-B586-ED38D2F3F9A1}" presName="sibTrans" presStyleLbl="sibTrans1D1" presStyleIdx="2" presStyleCnt="4"/>
      <dgm:spPr/>
      <dgm:t>
        <a:bodyPr/>
        <a:lstStyle/>
        <a:p>
          <a:endParaRPr lang="en-US"/>
        </a:p>
      </dgm:t>
    </dgm:pt>
    <dgm:pt modelId="{84B8A567-39E5-49F0-ACF6-2E41F9E20C9D}" type="pres">
      <dgm:prSet presAssocID="{0F1E393D-9145-4AB4-801C-27BE56415C6F}" presName="node" presStyleLbl="node1" presStyleIdx="3" presStyleCnt="4" custScaleX="85260" custScaleY="76803" custRadScaleRad="113601" custRadScaleInc="81104">
        <dgm:presLayoutVars>
          <dgm:bulletEnabled val="1"/>
        </dgm:presLayoutVars>
      </dgm:prSet>
      <dgm:spPr/>
      <dgm:t>
        <a:bodyPr/>
        <a:lstStyle/>
        <a:p>
          <a:endParaRPr lang="en-US"/>
        </a:p>
      </dgm:t>
    </dgm:pt>
    <dgm:pt modelId="{183D5B0B-0EB0-4589-90A9-748D993056AC}" type="pres">
      <dgm:prSet presAssocID="{0F1E393D-9145-4AB4-801C-27BE56415C6F}" presName="spNode" presStyleCnt="0"/>
      <dgm:spPr/>
    </dgm:pt>
    <dgm:pt modelId="{33C91D52-5601-43F1-9C82-AA20ADACFC5E}" type="pres">
      <dgm:prSet presAssocID="{D64BC3D4-9DF1-4709-8849-5FC20ACB93C0}" presName="sibTrans" presStyleLbl="sibTrans1D1" presStyleIdx="3" presStyleCnt="4"/>
      <dgm:spPr/>
      <dgm:t>
        <a:bodyPr/>
        <a:lstStyle/>
        <a:p>
          <a:endParaRPr lang="en-US"/>
        </a:p>
      </dgm:t>
    </dgm:pt>
  </dgm:ptLst>
  <dgm:cxnLst>
    <dgm:cxn modelId="{EA04D9B1-78A1-4669-AA09-82F13E2D630B}" srcId="{712C8F3C-19C9-4803-A333-50BE54F359E9}" destId="{617A9931-A977-45A7-B84F-B45BAAD7AB6B}" srcOrd="2" destOrd="0" parTransId="{CB69AE46-D74A-4382-9C8D-D21D3B756D3D}" sibTransId="{59E4E019-44BA-4660-B586-ED38D2F3F9A1}"/>
    <dgm:cxn modelId="{F7F737E9-0599-4AAA-BE50-4DD0F1A105D9}" type="presOf" srcId="{BD27D49A-DDDC-47CF-B591-3F4415B3D6EA}" destId="{7C71E2EA-7728-4E6A-957C-40284A07EC90}" srcOrd="0" destOrd="0" presId="urn:microsoft.com/office/officeart/2005/8/layout/cycle6"/>
    <dgm:cxn modelId="{1F1D4A64-E572-4C82-8AFB-873270B1E620}" type="presOf" srcId="{56433EA1-6515-460D-B03F-55F701A63361}" destId="{2264D52A-A6D0-4B02-B8E2-480707D29101}" srcOrd="0" destOrd="0" presId="urn:microsoft.com/office/officeart/2005/8/layout/cycle6"/>
    <dgm:cxn modelId="{B74A2414-4FB2-4D6B-9998-22B7D59E8A0E}" srcId="{712C8F3C-19C9-4803-A333-50BE54F359E9}" destId="{BD27D49A-DDDC-47CF-B591-3F4415B3D6EA}" srcOrd="0" destOrd="0" parTransId="{F7097869-1239-4B24-A0D0-723526686907}" sibTransId="{6D2D9BAE-B994-4AC3-8C9A-CB9B96C9BE8A}"/>
    <dgm:cxn modelId="{80144285-6A89-4E2F-869A-EE77136710BE}" type="presOf" srcId="{0F1E393D-9145-4AB4-801C-27BE56415C6F}" destId="{84B8A567-39E5-49F0-ACF6-2E41F9E20C9D}" srcOrd="0" destOrd="0" presId="urn:microsoft.com/office/officeart/2005/8/layout/cycle6"/>
    <dgm:cxn modelId="{F59C3071-1726-4166-B110-F6F551B850A0}" type="presOf" srcId="{D64BC3D4-9DF1-4709-8849-5FC20ACB93C0}" destId="{33C91D52-5601-43F1-9C82-AA20ADACFC5E}" srcOrd="0" destOrd="0" presId="urn:microsoft.com/office/officeart/2005/8/layout/cycle6"/>
    <dgm:cxn modelId="{8BF21156-1C5F-4B2B-81D6-D2FF169E0535}" srcId="{712C8F3C-19C9-4803-A333-50BE54F359E9}" destId="{9F5CBB20-A006-41C7-8E86-D3D11F79FDBC}" srcOrd="1" destOrd="0" parTransId="{A8BD77B9-5050-471F-A192-6B35289EF2A9}" sibTransId="{56433EA1-6515-460D-B03F-55F701A63361}"/>
    <dgm:cxn modelId="{3F3881BD-21B1-4EBB-93FD-25906E4C9B7B}" type="presOf" srcId="{6D2D9BAE-B994-4AC3-8C9A-CB9B96C9BE8A}" destId="{C40D6093-6E3A-4E3E-BF1B-27ACB66CDB59}" srcOrd="0" destOrd="0" presId="urn:microsoft.com/office/officeart/2005/8/layout/cycle6"/>
    <dgm:cxn modelId="{9082BAB3-DE48-4A0D-AA6A-2AD29E8BCA07}" type="presOf" srcId="{59E4E019-44BA-4660-B586-ED38D2F3F9A1}" destId="{C479AAA2-409D-4A9E-A4D5-52608DCE1436}" srcOrd="0" destOrd="0" presId="urn:microsoft.com/office/officeart/2005/8/layout/cycle6"/>
    <dgm:cxn modelId="{B7EC0AD1-541D-4D41-8E08-5A689B422AD6}" type="presOf" srcId="{9F5CBB20-A006-41C7-8E86-D3D11F79FDBC}" destId="{D53C4FFE-A838-4EEB-8155-9DB635FC9ECA}" srcOrd="0" destOrd="0" presId="urn:microsoft.com/office/officeart/2005/8/layout/cycle6"/>
    <dgm:cxn modelId="{6A3F56DB-142D-4593-BA6B-563E8095B6CD}" srcId="{712C8F3C-19C9-4803-A333-50BE54F359E9}" destId="{0F1E393D-9145-4AB4-801C-27BE56415C6F}" srcOrd="3" destOrd="0" parTransId="{A08DB3CE-3141-4804-B7A7-6B9715A94BE1}" sibTransId="{D64BC3D4-9DF1-4709-8849-5FC20ACB93C0}"/>
    <dgm:cxn modelId="{D9DC2FEA-1E67-4D1F-BE9B-F493CA81755E}" type="presOf" srcId="{617A9931-A977-45A7-B84F-B45BAAD7AB6B}" destId="{A6231E74-56C1-421B-BC69-B66150E151FD}" srcOrd="0" destOrd="0" presId="urn:microsoft.com/office/officeart/2005/8/layout/cycle6"/>
    <dgm:cxn modelId="{070A16FA-2FCE-4D36-9BC6-5C8E898CB08F}" type="presOf" srcId="{712C8F3C-19C9-4803-A333-50BE54F359E9}" destId="{26F3FB6C-4CC6-4B43-B5D6-F2A09158CAF7}" srcOrd="0" destOrd="0" presId="urn:microsoft.com/office/officeart/2005/8/layout/cycle6"/>
    <dgm:cxn modelId="{90EFEA82-7715-4A06-A5B0-E452BD420B6A}" type="presParOf" srcId="{26F3FB6C-4CC6-4B43-B5D6-F2A09158CAF7}" destId="{7C71E2EA-7728-4E6A-957C-40284A07EC90}" srcOrd="0" destOrd="0" presId="urn:microsoft.com/office/officeart/2005/8/layout/cycle6"/>
    <dgm:cxn modelId="{59F03F60-0BCA-4A4D-A8C0-4B564C74DF31}" type="presParOf" srcId="{26F3FB6C-4CC6-4B43-B5D6-F2A09158CAF7}" destId="{E1FA42A5-EB2C-473B-8FE8-ADCBA8A9111A}" srcOrd="1" destOrd="0" presId="urn:microsoft.com/office/officeart/2005/8/layout/cycle6"/>
    <dgm:cxn modelId="{648E28B8-06AF-4B1D-9541-0D48484CC5E0}" type="presParOf" srcId="{26F3FB6C-4CC6-4B43-B5D6-F2A09158CAF7}" destId="{C40D6093-6E3A-4E3E-BF1B-27ACB66CDB59}" srcOrd="2" destOrd="0" presId="urn:microsoft.com/office/officeart/2005/8/layout/cycle6"/>
    <dgm:cxn modelId="{B4B74A5D-2F83-4DFC-9F44-4AF40309F2DD}" type="presParOf" srcId="{26F3FB6C-4CC6-4B43-B5D6-F2A09158CAF7}" destId="{D53C4FFE-A838-4EEB-8155-9DB635FC9ECA}" srcOrd="3" destOrd="0" presId="urn:microsoft.com/office/officeart/2005/8/layout/cycle6"/>
    <dgm:cxn modelId="{D41F5111-A030-4913-8EB9-622110F98B08}" type="presParOf" srcId="{26F3FB6C-4CC6-4B43-B5D6-F2A09158CAF7}" destId="{628BB423-8B9E-43AE-8BAE-70150AAFFBB5}" srcOrd="4" destOrd="0" presId="urn:microsoft.com/office/officeart/2005/8/layout/cycle6"/>
    <dgm:cxn modelId="{19450644-5638-46B5-8904-C72C450FDE63}" type="presParOf" srcId="{26F3FB6C-4CC6-4B43-B5D6-F2A09158CAF7}" destId="{2264D52A-A6D0-4B02-B8E2-480707D29101}" srcOrd="5" destOrd="0" presId="urn:microsoft.com/office/officeart/2005/8/layout/cycle6"/>
    <dgm:cxn modelId="{240F88CD-E0C0-4C77-8B42-C4D3C9B32E35}" type="presParOf" srcId="{26F3FB6C-4CC6-4B43-B5D6-F2A09158CAF7}" destId="{A6231E74-56C1-421B-BC69-B66150E151FD}" srcOrd="6" destOrd="0" presId="urn:microsoft.com/office/officeart/2005/8/layout/cycle6"/>
    <dgm:cxn modelId="{129D63B0-2A06-4366-8DFC-8158234CC4E7}" type="presParOf" srcId="{26F3FB6C-4CC6-4B43-B5D6-F2A09158CAF7}" destId="{853076EC-C222-4BFE-9A35-44894AC41388}" srcOrd="7" destOrd="0" presId="urn:microsoft.com/office/officeart/2005/8/layout/cycle6"/>
    <dgm:cxn modelId="{F1B7537A-8265-4659-8920-D0A85334EF4E}" type="presParOf" srcId="{26F3FB6C-4CC6-4B43-B5D6-F2A09158CAF7}" destId="{C479AAA2-409D-4A9E-A4D5-52608DCE1436}" srcOrd="8" destOrd="0" presId="urn:microsoft.com/office/officeart/2005/8/layout/cycle6"/>
    <dgm:cxn modelId="{06967CFC-13AD-4B3F-BACB-B7CA2FB2481F}" type="presParOf" srcId="{26F3FB6C-4CC6-4B43-B5D6-F2A09158CAF7}" destId="{84B8A567-39E5-49F0-ACF6-2E41F9E20C9D}" srcOrd="9" destOrd="0" presId="urn:microsoft.com/office/officeart/2005/8/layout/cycle6"/>
    <dgm:cxn modelId="{93462D16-C39A-48D4-A679-E42E84735399}" type="presParOf" srcId="{26F3FB6C-4CC6-4B43-B5D6-F2A09158CAF7}" destId="{183D5B0B-0EB0-4589-90A9-748D993056AC}" srcOrd="10" destOrd="0" presId="urn:microsoft.com/office/officeart/2005/8/layout/cycle6"/>
    <dgm:cxn modelId="{72426EE7-2D3D-4F34-B010-DBA670D40678}" type="presParOf" srcId="{26F3FB6C-4CC6-4B43-B5D6-F2A09158CAF7}" destId="{33C91D52-5601-43F1-9C82-AA20ADACFC5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D176F-3263-4192-89EF-C816AF590C68}"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7A0167D3-391E-4918-9E1A-FCA7F556BD84}">
      <dgm:prSet phldrT="[Text]"/>
      <dgm:spPr>
        <a:solidFill>
          <a:srgbClr val="FF3300"/>
        </a:solidFill>
      </dgm:spPr>
      <dgm:t>
        <a:bodyPr/>
        <a:lstStyle/>
        <a:p>
          <a:r>
            <a:rPr lang="en-US" dirty="0" smtClean="0">
              <a:latin typeface="Trebuchet MS" panose="020B0603020202020204" pitchFamily="34" charset="0"/>
            </a:rPr>
            <a:t>Every police agency is different</a:t>
          </a:r>
          <a:endParaRPr lang="en-US" dirty="0"/>
        </a:p>
      </dgm:t>
    </dgm:pt>
    <dgm:pt modelId="{F40139F1-F07C-499B-8B71-FCF43F0976CC}" type="parTrans" cxnId="{8DAB4DF1-64BE-4FE5-AF6C-E5C325E18601}">
      <dgm:prSet/>
      <dgm:spPr/>
      <dgm:t>
        <a:bodyPr/>
        <a:lstStyle/>
        <a:p>
          <a:endParaRPr lang="en-US"/>
        </a:p>
      </dgm:t>
    </dgm:pt>
    <dgm:pt modelId="{ADDF2E8A-ABE9-48AF-8660-0B0CA24AF141}" type="sibTrans" cxnId="{8DAB4DF1-64BE-4FE5-AF6C-E5C325E18601}">
      <dgm:prSet/>
      <dgm:spPr/>
      <dgm:t>
        <a:bodyPr/>
        <a:lstStyle/>
        <a:p>
          <a:endParaRPr lang="en-US"/>
        </a:p>
      </dgm:t>
    </dgm:pt>
    <dgm:pt modelId="{E6E2E8DC-3180-484D-818D-3A04816EBF27}">
      <dgm:prSet/>
      <dgm:spPr>
        <a:solidFill>
          <a:srgbClr val="00B050"/>
        </a:solidFill>
      </dgm:spPr>
      <dgm:t>
        <a:bodyPr/>
        <a:lstStyle/>
        <a:p>
          <a:r>
            <a:rPr lang="en-US" dirty="0" smtClean="0">
              <a:latin typeface="Trebuchet MS" panose="020B0603020202020204" pitchFamily="34" charset="0"/>
            </a:rPr>
            <a:t>Working with multiple police agencies</a:t>
          </a:r>
        </a:p>
      </dgm:t>
    </dgm:pt>
    <dgm:pt modelId="{A0474E21-DF68-4390-9848-F0B458058EF0}" type="parTrans" cxnId="{3E61B5E3-7E92-4710-9369-3AB16014C7EC}">
      <dgm:prSet/>
      <dgm:spPr/>
      <dgm:t>
        <a:bodyPr/>
        <a:lstStyle/>
        <a:p>
          <a:endParaRPr lang="en-US"/>
        </a:p>
      </dgm:t>
    </dgm:pt>
    <dgm:pt modelId="{ECCE64B7-638F-4561-A3B4-6DE3434872B8}" type="sibTrans" cxnId="{3E61B5E3-7E92-4710-9369-3AB16014C7EC}">
      <dgm:prSet/>
      <dgm:spPr/>
      <dgm:t>
        <a:bodyPr/>
        <a:lstStyle/>
        <a:p>
          <a:endParaRPr lang="en-US"/>
        </a:p>
      </dgm:t>
    </dgm:pt>
    <dgm:pt modelId="{BF35B173-2572-42FF-9EEC-3626D92FA9C4}">
      <dgm:prSet/>
      <dgm:spPr>
        <a:solidFill>
          <a:srgbClr val="6600FF"/>
        </a:solidFill>
      </dgm:spPr>
      <dgm:t>
        <a:bodyPr/>
        <a:lstStyle/>
        <a:p>
          <a:r>
            <a:rPr lang="en-US" smtClean="0">
              <a:latin typeface="Trebuchet MS" panose="020B0603020202020204" pitchFamily="34" charset="0"/>
            </a:rPr>
            <a:t>Mission clash</a:t>
          </a:r>
          <a:endParaRPr lang="en-US" dirty="0" smtClean="0">
            <a:latin typeface="Trebuchet MS" panose="020B0603020202020204" pitchFamily="34" charset="0"/>
          </a:endParaRPr>
        </a:p>
      </dgm:t>
    </dgm:pt>
    <dgm:pt modelId="{D38ABD93-8C50-4AA6-88C9-5C3ABDA9B62D}" type="parTrans" cxnId="{9CD1054F-DD37-42B3-B03A-C4B8AC881BC3}">
      <dgm:prSet/>
      <dgm:spPr/>
      <dgm:t>
        <a:bodyPr/>
        <a:lstStyle/>
        <a:p>
          <a:endParaRPr lang="en-US"/>
        </a:p>
      </dgm:t>
    </dgm:pt>
    <dgm:pt modelId="{6F0790EE-DE6B-4112-9E72-BCE7C83B900E}" type="sibTrans" cxnId="{9CD1054F-DD37-42B3-B03A-C4B8AC881BC3}">
      <dgm:prSet/>
      <dgm:spPr/>
      <dgm:t>
        <a:bodyPr/>
        <a:lstStyle/>
        <a:p>
          <a:endParaRPr lang="en-US"/>
        </a:p>
      </dgm:t>
    </dgm:pt>
    <dgm:pt modelId="{2EE6484F-5E11-43F7-A97F-9A75B1B4C0DE}">
      <dgm:prSet/>
      <dgm:spPr>
        <a:solidFill>
          <a:srgbClr val="FFC000"/>
        </a:solidFill>
      </dgm:spPr>
      <dgm:t>
        <a:bodyPr/>
        <a:lstStyle/>
        <a:p>
          <a:r>
            <a:rPr lang="en-US" dirty="0" smtClean="0">
              <a:latin typeface="Trebuchet MS" panose="020B0603020202020204" pitchFamily="34" charset="0"/>
            </a:rPr>
            <a:t>Legal Aspect</a:t>
          </a:r>
        </a:p>
      </dgm:t>
    </dgm:pt>
    <dgm:pt modelId="{2EE3CDEA-993E-4A41-98A9-DFD8DDDBFB8B}" type="parTrans" cxnId="{BE6BAA27-F07E-4AFB-80CE-056467ECE4A4}">
      <dgm:prSet/>
      <dgm:spPr/>
      <dgm:t>
        <a:bodyPr/>
        <a:lstStyle/>
        <a:p>
          <a:endParaRPr lang="en-US"/>
        </a:p>
      </dgm:t>
    </dgm:pt>
    <dgm:pt modelId="{F0933A16-2D43-4FE0-8C07-EDB2C4698CCC}" type="sibTrans" cxnId="{BE6BAA27-F07E-4AFB-80CE-056467ECE4A4}">
      <dgm:prSet/>
      <dgm:spPr/>
      <dgm:t>
        <a:bodyPr/>
        <a:lstStyle/>
        <a:p>
          <a:endParaRPr lang="en-US"/>
        </a:p>
      </dgm:t>
    </dgm:pt>
    <dgm:pt modelId="{32EF1D85-5598-468B-88B1-012F0D228ED2}" type="pres">
      <dgm:prSet presAssocID="{72ED176F-3263-4192-89EF-C816AF590C68}" presName="diagram" presStyleCnt="0">
        <dgm:presLayoutVars>
          <dgm:dir/>
          <dgm:resizeHandles val="exact"/>
        </dgm:presLayoutVars>
      </dgm:prSet>
      <dgm:spPr/>
      <dgm:t>
        <a:bodyPr/>
        <a:lstStyle/>
        <a:p>
          <a:endParaRPr lang="en-US"/>
        </a:p>
      </dgm:t>
    </dgm:pt>
    <dgm:pt modelId="{D41358FD-7DCF-405F-B993-7099EB1C2B66}" type="pres">
      <dgm:prSet presAssocID="{7A0167D3-391E-4918-9E1A-FCA7F556BD84}" presName="node" presStyleLbl="node1" presStyleIdx="0" presStyleCnt="4">
        <dgm:presLayoutVars>
          <dgm:bulletEnabled val="1"/>
        </dgm:presLayoutVars>
      </dgm:prSet>
      <dgm:spPr/>
      <dgm:t>
        <a:bodyPr/>
        <a:lstStyle/>
        <a:p>
          <a:endParaRPr lang="en-US"/>
        </a:p>
      </dgm:t>
    </dgm:pt>
    <dgm:pt modelId="{36F4ABC2-85A9-44BD-8ABF-EA3386035F50}" type="pres">
      <dgm:prSet presAssocID="{ADDF2E8A-ABE9-48AF-8660-0B0CA24AF141}" presName="sibTrans" presStyleCnt="0"/>
      <dgm:spPr/>
    </dgm:pt>
    <dgm:pt modelId="{9F053129-631B-4D75-8133-8A568FCA1EAC}" type="pres">
      <dgm:prSet presAssocID="{E6E2E8DC-3180-484D-818D-3A04816EBF27}" presName="node" presStyleLbl="node1" presStyleIdx="1" presStyleCnt="4">
        <dgm:presLayoutVars>
          <dgm:bulletEnabled val="1"/>
        </dgm:presLayoutVars>
      </dgm:prSet>
      <dgm:spPr/>
      <dgm:t>
        <a:bodyPr/>
        <a:lstStyle/>
        <a:p>
          <a:endParaRPr lang="en-US"/>
        </a:p>
      </dgm:t>
    </dgm:pt>
    <dgm:pt modelId="{369EF4A9-A206-473A-8D75-B7E36378A349}" type="pres">
      <dgm:prSet presAssocID="{ECCE64B7-638F-4561-A3B4-6DE3434872B8}" presName="sibTrans" presStyleCnt="0"/>
      <dgm:spPr/>
    </dgm:pt>
    <dgm:pt modelId="{72C919FF-9806-4000-9C0C-B896429D34BA}" type="pres">
      <dgm:prSet presAssocID="{BF35B173-2572-42FF-9EEC-3626D92FA9C4}" presName="node" presStyleLbl="node1" presStyleIdx="2" presStyleCnt="4">
        <dgm:presLayoutVars>
          <dgm:bulletEnabled val="1"/>
        </dgm:presLayoutVars>
      </dgm:prSet>
      <dgm:spPr/>
      <dgm:t>
        <a:bodyPr/>
        <a:lstStyle/>
        <a:p>
          <a:endParaRPr lang="en-US"/>
        </a:p>
      </dgm:t>
    </dgm:pt>
    <dgm:pt modelId="{E61F15A7-7867-43DF-9A23-1E665AC7157F}" type="pres">
      <dgm:prSet presAssocID="{6F0790EE-DE6B-4112-9E72-BCE7C83B900E}" presName="sibTrans" presStyleCnt="0"/>
      <dgm:spPr/>
    </dgm:pt>
    <dgm:pt modelId="{1E3C6701-0F84-4811-AC72-CC1D713E3112}" type="pres">
      <dgm:prSet presAssocID="{2EE6484F-5E11-43F7-A97F-9A75B1B4C0DE}" presName="node" presStyleLbl="node1" presStyleIdx="3" presStyleCnt="4">
        <dgm:presLayoutVars>
          <dgm:bulletEnabled val="1"/>
        </dgm:presLayoutVars>
      </dgm:prSet>
      <dgm:spPr/>
      <dgm:t>
        <a:bodyPr/>
        <a:lstStyle/>
        <a:p>
          <a:endParaRPr lang="en-US"/>
        </a:p>
      </dgm:t>
    </dgm:pt>
  </dgm:ptLst>
  <dgm:cxnLst>
    <dgm:cxn modelId="{3E61B5E3-7E92-4710-9369-3AB16014C7EC}" srcId="{72ED176F-3263-4192-89EF-C816AF590C68}" destId="{E6E2E8DC-3180-484D-818D-3A04816EBF27}" srcOrd="1" destOrd="0" parTransId="{A0474E21-DF68-4390-9848-F0B458058EF0}" sibTransId="{ECCE64B7-638F-4561-A3B4-6DE3434872B8}"/>
    <dgm:cxn modelId="{BE6BAA27-F07E-4AFB-80CE-056467ECE4A4}" srcId="{72ED176F-3263-4192-89EF-C816AF590C68}" destId="{2EE6484F-5E11-43F7-A97F-9A75B1B4C0DE}" srcOrd="3" destOrd="0" parTransId="{2EE3CDEA-993E-4A41-98A9-DFD8DDDBFB8B}" sibTransId="{F0933A16-2D43-4FE0-8C07-EDB2C4698CCC}"/>
    <dgm:cxn modelId="{5DB92C42-F059-48C9-BAD7-8FE708503D03}" type="presOf" srcId="{BF35B173-2572-42FF-9EEC-3626D92FA9C4}" destId="{72C919FF-9806-4000-9C0C-B896429D34BA}" srcOrd="0" destOrd="0" presId="urn:microsoft.com/office/officeart/2005/8/layout/default#2"/>
    <dgm:cxn modelId="{F971C57A-D4B7-4750-9F86-BEEF7DCA0647}" type="presOf" srcId="{2EE6484F-5E11-43F7-A97F-9A75B1B4C0DE}" destId="{1E3C6701-0F84-4811-AC72-CC1D713E3112}" srcOrd="0" destOrd="0" presId="urn:microsoft.com/office/officeart/2005/8/layout/default#2"/>
    <dgm:cxn modelId="{34F8CAFB-67CB-474F-B4B4-D5B41024AA01}" type="presOf" srcId="{E6E2E8DC-3180-484D-818D-3A04816EBF27}" destId="{9F053129-631B-4D75-8133-8A568FCA1EAC}" srcOrd="0" destOrd="0" presId="urn:microsoft.com/office/officeart/2005/8/layout/default#2"/>
    <dgm:cxn modelId="{9CD1054F-DD37-42B3-B03A-C4B8AC881BC3}" srcId="{72ED176F-3263-4192-89EF-C816AF590C68}" destId="{BF35B173-2572-42FF-9EEC-3626D92FA9C4}" srcOrd="2" destOrd="0" parTransId="{D38ABD93-8C50-4AA6-88C9-5C3ABDA9B62D}" sibTransId="{6F0790EE-DE6B-4112-9E72-BCE7C83B900E}"/>
    <dgm:cxn modelId="{E39E9803-CA7D-45B0-AD86-75C8E0DF2D45}" type="presOf" srcId="{72ED176F-3263-4192-89EF-C816AF590C68}" destId="{32EF1D85-5598-468B-88B1-012F0D228ED2}" srcOrd="0" destOrd="0" presId="urn:microsoft.com/office/officeart/2005/8/layout/default#2"/>
    <dgm:cxn modelId="{8DAB4DF1-64BE-4FE5-AF6C-E5C325E18601}" srcId="{72ED176F-3263-4192-89EF-C816AF590C68}" destId="{7A0167D3-391E-4918-9E1A-FCA7F556BD84}" srcOrd="0" destOrd="0" parTransId="{F40139F1-F07C-499B-8B71-FCF43F0976CC}" sibTransId="{ADDF2E8A-ABE9-48AF-8660-0B0CA24AF141}"/>
    <dgm:cxn modelId="{EF60D847-87A2-4FCE-B67C-F6F21293F068}" type="presOf" srcId="{7A0167D3-391E-4918-9E1A-FCA7F556BD84}" destId="{D41358FD-7DCF-405F-B993-7099EB1C2B66}" srcOrd="0" destOrd="0" presId="urn:microsoft.com/office/officeart/2005/8/layout/default#2"/>
    <dgm:cxn modelId="{EA5381EC-93B3-418E-BAEA-CA9E40952E13}" type="presParOf" srcId="{32EF1D85-5598-468B-88B1-012F0D228ED2}" destId="{D41358FD-7DCF-405F-B993-7099EB1C2B66}" srcOrd="0" destOrd="0" presId="urn:microsoft.com/office/officeart/2005/8/layout/default#2"/>
    <dgm:cxn modelId="{B9C3B7E1-CF21-4DD0-8857-C7D8BD13C04C}" type="presParOf" srcId="{32EF1D85-5598-468B-88B1-012F0D228ED2}" destId="{36F4ABC2-85A9-44BD-8ABF-EA3386035F50}" srcOrd="1" destOrd="0" presId="urn:microsoft.com/office/officeart/2005/8/layout/default#2"/>
    <dgm:cxn modelId="{662E03CB-1A27-4D4F-B19D-2CCA693F258B}" type="presParOf" srcId="{32EF1D85-5598-468B-88B1-012F0D228ED2}" destId="{9F053129-631B-4D75-8133-8A568FCA1EAC}" srcOrd="2" destOrd="0" presId="urn:microsoft.com/office/officeart/2005/8/layout/default#2"/>
    <dgm:cxn modelId="{6B5E8946-7128-443C-B27D-88F1780200B0}" type="presParOf" srcId="{32EF1D85-5598-468B-88B1-012F0D228ED2}" destId="{369EF4A9-A206-473A-8D75-B7E36378A349}" srcOrd="3" destOrd="0" presId="urn:microsoft.com/office/officeart/2005/8/layout/default#2"/>
    <dgm:cxn modelId="{E407D14F-ADE4-47C8-A322-50CB9CDB6BC6}" type="presParOf" srcId="{32EF1D85-5598-468B-88B1-012F0D228ED2}" destId="{72C919FF-9806-4000-9C0C-B896429D34BA}" srcOrd="4" destOrd="0" presId="urn:microsoft.com/office/officeart/2005/8/layout/default#2"/>
    <dgm:cxn modelId="{2960944C-F4A7-43CB-AC7C-66458A75B89E}" type="presParOf" srcId="{32EF1D85-5598-468B-88B1-012F0D228ED2}" destId="{E61F15A7-7867-43DF-9A23-1E665AC7157F}" srcOrd="5" destOrd="0" presId="urn:microsoft.com/office/officeart/2005/8/layout/default#2"/>
    <dgm:cxn modelId="{3922DCAF-BCA7-4327-B7FA-ED5088A690C9}" type="presParOf" srcId="{32EF1D85-5598-468B-88B1-012F0D228ED2}" destId="{1E3C6701-0F84-4811-AC72-CC1D713E3112}"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6C9B5-68FD-4A4B-AB1E-556DA33782B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47790C2-937D-4508-976B-35B4F1C615BF}">
      <dgm:prSet phldrT="[Text]"/>
      <dgm:spPr>
        <a:solidFill>
          <a:srgbClr val="6600FF"/>
        </a:solidFill>
      </dgm:spPr>
      <dgm:t>
        <a:bodyPr/>
        <a:lstStyle/>
        <a:p>
          <a:r>
            <a:rPr lang="en-US" b="1" dirty="0" smtClean="0">
              <a:latin typeface="Trebuchet MS" panose="020B0603020202020204" pitchFamily="34" charset="0"/>
            </a:rPr>
            <a:t>Social services and addiction resources</a:t>
          </a:r>
          <a:endParaRPr lang="en-US" b="1" dirty="0"/>
        </a:p>
      </dgm:t>
    </dgm:pt>
    <dgm:pt modelId="{97C8C39F-1B86-4673-B895-64ADCF5D3D92}" type="parTrans" cxnId="{A2F2BB48-54A8-4BA4-837C-E92921ADDF44}">
      <dgm:prSet/>
      <dgm:spPr/>
      <dgm:t>
        <a:bodyPr/>
        <a:lstStyle/>
        <a:p>
          <a:endParaRPr lang="en-US"/>
        </a:p>
      </dgm:t>
    </dgm:pt>
    <dgm:pt modelId="{F207056E-3B6C-4CCC-88FB-EE6B6D847C8E}" type="sibTrans" cxnId="{A2F2BB48-54A8-4BA4-837C-E92921ADDF44}">
      <dgm:prSet/>
      <dgm:spPr/>
      <dgm:t>
        <a:bodyPr/>
        <a:lstStyle/>
        <a:p>
          <a:endParaRPr lang="en-US"/>
        </a:p>
      </dgm:t>
    </dgm:pt>
    <dgm:pt modelId="{FAB0D7D4-C7D6-4AAE-9F0A-AC15CB0B6DB1}">
      <dgm:prSet/>
      <dgm:spPr>
        <a:solidFill>
          <a:srgbClr val="7030A0"/>
        </a:solidFill>
      </dgm:spPr>
      <dgm:t>
        <a:bodyPr/>
        <a:lstStyle/>
        <a:p>
          <a:r>
            <a:rPr lang="en-US" b="1" dirty="0" smtClean="0">
              <a:latin typeface="Trebuchet MS" panose="020B0603020202020204" pitchFamily="34" charset="0"/>
            </a:rPr>
            <a:t>Hot-spots and their proximity to your library</a:t>
          </a:r>
        </a:p>
      </dgm:t>
    </dgm:pt>
    <dgm:pt modelId="{66DAF6EA-6AF8-445D-B416-5EC533B3BFBE}" type="parTrans" cxnId="{FAA8A231-7A69-4BA4-ADF9-89CDF2E8A594}">
      <dgm:prSet/>
      <dgm:spPr/>
      <dgm:t>
        <a:bodyPr/>
        <a:lstStyle/>
        <a:p>
          <a:endParaRPr lang="en-US"/>
        </a:p>
      </dgm:t>
    </dgm:pt>
    <dgm:pt modelId="{400936BB-5A83-4A9B-B08A-07751E79ECB3}" type="sibTrans" cxnId="{FAA8A231-7A69-4BA4-ADF9-89CDF2E8A594}">
      <dgm:prSet/>
      <dgm:spPr/>
      <dgm:t>
        <a:bodyPr/>
        <a:lstStyle/>
        <a:p>
          <a:endParaRPr lang="en-US"/>
        </a:p>
      </dgm:t>
    </dgm:pt>
    <dgm:pt modelId="{6758D559-A6C3-4EFA-8C28-FEF25D304F7A}">
      <dgm:prSet/>
      <dgm:spPr>
        <a:solidFill>
          <a:srgbClr val="FF0000"/>
        </a:solidFill>
      </dgm:spPr>
      <dgm:t>
        <a:bodyPr/>
        <a:lstStyle/>
        <a:p>
          <a:r>
            <a:rPr lang="en-US" b="1" dirty="0" smtClean="0">
              <a:latin typeface="Trebuchet MS" panose="020B0603020202020204" pitchFamily="34" charset="0"/>
            </a:rPr>
            <a:t>Police resources</a:t>
          </a:r>
          <a:endParaRPr lang="en-US" b="1" dirty="0">
            <a:latin typeface="Trebuchet MS" panose="020B0603020202020204" pitchFamily="34" charset="0"/>
          </a:endParaRPr>
        </a:p>
      </dgm:t>
    </dgm:pt>
    <dgm:pt modelId="{23A7A578-EEDE-4CFB-AA41-0322AA5FDCCB}" type="parTrans" cxnId="{6A1F0AB2-4AD0-468F-A690-7E01EBCE6BCA}">
      <dgm:prSet/>
      <dgm:spPr/>
      <dgm:t>
        <a:bodyPr/>
        <a:lstStyle/>
        <a:p>
          <a:endParaRPr lang="en-US"/>
        </a:p>
      </dgm:t>
    </dgm:pt>
    <dgm:pt modelId="{CE185CAD-4B25-4708-8A8A-57D0F395A4D7}" type="sibTrans" cxnId="{6A1F0AB2-4AD0-468F-A690-7E01EBCE6BCA}">
      <dgm:prSet/>
      <dgm:spPr/>
      <dgm:t>
        <a:bodyPr/>
        <a:lstStyle/>
        <a:p>
          <a:endParaRPr lang="en-US"/>
        </a:p>
      </dgm:t>
    </dgm:pt>
    <dgm:pt modelId="{09E04A49-A1FD-48DC-A0FF-D745A7DBF334}">
      <dgm:prSet/>
      <dgm:spPr>
        <a:solidFill>
          <a:srgbClr val="FF0000"/>
        </a:solidFill>
      </dgm:spPr>
      <dgm:t>
        <a:bodyPr/>
        <a:lstStyle/>
        <a:p>
          <a:r>
            <a:rPr lang="en-US" b="1" dirty="0" smtClean="0">
              <a:latin typeface="Trebuchet MS" panose="020B0603020202020204" pitchFamily="34" charset="0"/>
            </a:rPr>
            <a:t>Number of officers? </a:t>
          </a:r>
          <a:endParaRPr lang="en-US" b="1" dirty="0">
            <a:latin typeface="Trebuchet MS" panose="020B0603020202020204" pitchFamily="34" charset="0"/>
          </a:endParaRPr>
        </a:p>
      </dgm:t>
    </dgm:pt>
    <dgm:pt modelId="{133776FB-3839-4B48-B0B3-A967229D3DBF}" type="parTrans" cxnId="{337E7BED-4B4A-4FDC-A166-270B9AFB6EE9}">
      <dgm:prSet/>
      <dgm:spPr/>
      <dgm:t>
        <a:bodyPr/>
        <a:lstStyle/>
        <a:p>
          <a:endParaRPr lang="en-US"/>
        </a:p>
      </dgm:t>
    </dgm:pt>
    <dgm:pt modelId="{FDD3C3E6-247E-4B37-BBF9-087C55351C12}" type="sibTrans" cxnId="{337E7BED-4B4A-4FDC-A166-270B9AFB6EE9}">
      <dgm:prSet/>
      <dgm:spPr/>
      <dgm:t>
        <a:bodyPr/>
        <a:lstStyle/>
        <a:p>
          <a:endParaRPr lang="en-US"/>
        </a:p>
      </dgm:t>
    </dgm:pt>
    <dgm:pt modelId="{381B622A-EA6A-412C-B485-3CC3ACB3DE4B}">
      <dgm:prSet/>
      <dgm:spPr>
        <a:solidFill>
          <a:srgbClr val="FF0000"/>
        </a:solidFill>
      </dgm:spPr>
      <dgm:t>
        <a:bodyPr/>
        <a:lstStyle/>
        <a:p>
          <a:r>
            <a:rPr lang="en-US" b="1" smtClean="0">
              <a:latin typeface="Trebuchet MS" panose="020B0603020202020204" pitchFamily="34" charset="0"/>
            </a:rPr>
            <a:t>SROs?</a:t>
          </a:r>
          <a:endParaRPr lang="en-US" b="1" dirty="0">
            <a:latin typeface="Trebuchet MS" panose="020B0603020202020204" pitchFamily="34" charset="0"/>
          </a:endParaRPr>
        </a:p>
      </dgm:t>
    </dgm:pt>
    <dgm:pt modelId="{CB7EFABB-CB05-4D94-B091-091EBA7A1CA0}" type="parTrans" cxnId="{36FC3ACB-F9D8-4F66-9F51-8C2431DCDF63}">
      <dgm:prSet/>
      <dgm:spPr/>
      <dgm:t>
        <a:bodyPr/>
        <a:lstStyle/>
        <a:p>
          <a:endParaRPr lang="en-US"/>
        </a:p>
      </dgm:t>
    </dgm:pt>
    <dgm:pt modelId="{425F436F-4D89-4450-9C01-FF85248BC85A}" type="sibTrans" cxnId="{36FC3ACB-F9D8-4F66-9F51-8C2431DCDF63}">
      <dgm:prSet/>
      <dgm:spPr/>
      <dgm:t>
        <a:bodyPr/>
        <a:lstStyle/>
        <a:p>
          <a:endParaRPr lang="en-US"/>
        </a:p>
      </dgm:t>
    </dgm:pt>
    <dgm:pt modelId="{B8623984-708B-4B43-8E25-8782C6519FDF}">
      <dgm:prSet/>
      <dgm:spPr>
        <a:solidFill>
          <a:srgbClr val="FF0000"/>
        </a:solidFill>
      </dgm:spPr>
      <dgm:t>
        <a:bodyPr/>
        <a:lstStyle/>
        <a:p>
          <a:r>
            <a:rPr lang="en-US" b="1" dirty="0" smtClean="0">
              <a:latin typeface="Trebuchet MS" panose="020B0603020202020204" pitchFamily="34" charset="0"/>
            </a:rPr>
            <a:t>Joint task forces? Gang units, drug units</a:t>
          </a:r>
          <a:endParaRPr lang="en-US" b="1" dirty="0">
            <a:latin typeface="Trebuchet MS" panose="020B0603020202020204" pitchFamily="34" charset="0"/>
          </a:endParaRPr>
        </a:p>
      </dgm:t>
    </dgm:pt>
    <dgm:pt modelId="{9C057DD7-40C8-4164-837D-E9E21008A108}" type="parTrans" cxnId="{57381152-135F-43AC-9260-09BDAB0446EF}">
      <dgm:prSet/>
      <dgm:spPr/>
      <dgm:t>
        <a:bodyPr/>
        <a:lstStyle/>
        <a:p>
          <a:endParaRPr lang="en-US"/>
        </a:p>
      </dgm:t>
    </dgm:pt>
    <dgm:pt modelId="{88812D24-6BF3-4103-81DB-EA6DF88BA9FF}" type="sibTrans" cxnId="{57381152-135F-43AC-9260-09BDAB0446EF}">
      <dgm:prSet/>
      <dgm:spPr/>
      <dgm:t>
        <a:bodyPr/>
        <a:lstStyle/>
        <a:p>
          <a:endParaRPr lang="en-US"/>
        </a:p>
      </dgm:t>
    </dgm:pt>
    <dgm:pt modelId="{D0CA7DD9-84A5-423B-AB65-D87C1709BDB4}">
      <dgm:prSet/>
      <dgm:spPr>
        <a:solidFill>
          <a:srgbClr val="00B050"/>
        </a:solidFill>
      </dgm:spPr>
      <dgm:t>
        <a:bodyPr/>
        <a:lstStyle/>
        <a:p>
          <a:r>
            <a:rPr lang="en-US" b="1" dirty="0" smtClean="0">
              <a:latin typeface="Trebuchet MS" panose="020B0603020202020204" pitchFamily="34" charset="0"/>
            </a:rPr>
            <a:t>Community Resources</a:t>
          </a:r>
          <a:endParaRPr lang="en-US" b="1" dirty="0">
            <a:latin typeface="Trebuchet MS" panose="020B0603020202020204" pitchFamily="34" charset="0"/>
          </a:endParaRPr>
        </a:p>
      </dgm:t>
    </dgm:pt>
    <dgm:pt modelId="{3E3C39FB-8B54-42A5-8414-89C86FC12484}" type="parTrans" cxnId="{DD7201D1-05DE-48D3-A84F-936020539E91}">
      <dgm:prSet/>
      <dgm:spPr/>
      <dgm:t>
        <a:bodyPr/>
        <a:lstStyle/>
        <a:p>
          <a:endParaRPr lang="en-US"/>
        </a:p>
      </dgm:t>
    </dgm:pt>
    <dgm:pt modelId="{29332E43-C6C7-4D5F-BC6D-160EBA6E2B9B}" type="sibTrans" cxnId="{DD7201D1-05DE-48D3-A84F-936020539E91}">
      <dgm:prSet/>
      <dgm:spPr/>
      <dgm:t>
        <a:bodyPr/>
        <a:lstStyle/>
        <a:p>
          <a:endParaRPr lang="en-US"/>
        </a:p>
      </dgm:t>
    </dgm:pt>
    <dgm:pt modelId="{540DF159-0605-4DDF-BBF7-F0279A39E033}" type="pres">
      <dgm:prSet presAssocID="{79D6C9B5-68FD-4A4B-AB1E-556DA33782B2}" presName="Name0" presStyleCnt="0">
        <dgm:presLayoutVars>
          <dgm:dir/>
          <dgm:resizeHandles val="exact"/>
        </dgm:presLayoutVars>
      </dgm:prSet>
      <dgm:spPr/>
      <dgm:t>
        <a:bodyPr/>
        <a:lstStyle/>
        <a:p>
          <a:endParaRPr lang="en-US"/>
        </a:p>
      </dgm:t>
    </dgm:pt>
    <dgm:pt modelId="{090C8A41-4E9B-4041-9756-B68CECC21144}" type="pres">
      <dgm:prSet presAssocID="{79D6C9B5-68FD-4A4B-AB1E-556DA33782B2}" presName="cycle" presStyleCnt="0"/>
      <dgm:spPr/>
    </dgm:pt>
    <dgm:pt modelId="{71CC3421-485B-4B7D-9240-0572E024CDF6}" type="pres">
      <dgm:prSet presAssocID="{D47790C2-937D-4508-976B-35B4F1C615BF}" presName="nodeFirstNode" presStyleLbl="node1" presStyleIdx="0" presStyleCnt="4">
        <dgm:presLayoutVars>
          <dgm:bulletEnabled val="1"/>
        </dgm:presLayoutVars>
      </dgm:prSet>
      <dgm:spPr/>
      <dgm:t>
        <a:bodyPr/>
        <a:lstStyle/>
        <a:p>
          <a:endParaRPr lang="en-US"/>
        </a:p>
      </dgm:t>
    </dgm:pt>
    <dgm:pt modelId="{500E67B7-85BF-4AD2-A6A8-8D58992E8778}" type="pres">
      <dgm:prSet presAssocID="{F207056E-3B6C-4CCC-88FB-EE6B6D847C8E}" presName="sibTransFirstNode" presStyleLbl="bgShp" presStyleIdx="0" presStyleCnt="1"/>
      <dgm:spPr/>
      <dgm:t>
        <a:bodyPr/>
        <a:lstStyle/>
        <a:p>
          <a:endParaRPr lang="en-US"/>
        </a:p>
      </dgm:t>
    </dgm:pt>
    <dgm:pt modelId="{A382A3A3-1F74-4983-8978-D42EDF69DAA0}" type="pres">
      <dgm:prSet presAssocID="{FAB0D7D4-C7D6-4AAE-9F0A-AC15CB0B6DB1}" presName="nodeFollowingNodes" presStyleLbl="node1" presStyleIdx="1" presStyleCnt="4">
        <dgm:presLayoutVars>
          <dgm:bulletEnabled val="1"/>
        </dgm:presLayoutVars>
      </dgm:prSet>
      <dgm:spPr/>
      <dgm:t>
        <a:bodyPr/>
        <a:lstStyle/>
        <a:p>
          <a:endParaRPr lang="en-US"/>
        </a:p>
      </dgm:t>
    </dgm:pt>
    <dgm:pt modelId="{043C8D00-3F56-4A82-AA5A-58D7C0C79E01}" type="pres">
      <dgm:prSet presAssocID="{6758D559-A6C3-4EFA-8C28-FEF25D304F7A}" presName="nodeFollowingNodes" presStyleLbl="node1" presStyleIdx="2" presStyleCnt="4">
        <dgm:presLayoutVars>
          <dgm:bulletEnabled val="1"/>
        </dgm:presLayoutVars>
      </dgm:prSet>
      <dgm:spPr/>
      <dgm:t>
        <a:bodyPr/>
        <a:lstStyle/>
        <a:p>
          <a:endParaRPr lang="en-US"/>
        </a:p>
      </dgm:t>
    </dgm:pt>
    <dgm:pt modelId="{994DB6B5-C155-4CC2-8B99-38973E61F046}" type="pres">
      <dgm:prSet presAssocID="{D0CA7DD9-84A5-423B-AB65-D87C1709BDB4}" presName="nodeFollowingNodes" presStyleLbl="node1" presStyleIdx="3" presStyleCnt="4">
        <dgm:presLayoutVars>
          <dgm:bulletEnabled val="1"/>
        </dgm:presLayoutVars>
      </dgm:prSet>
      <dgm:spPr/>
      <dgm:t>
        <a:bodyPr/>
        <a:lstStyle/>
        <a:p>
          <a:endParaRPr lang="en-US"/>
        </a:p>
      </dgm:t>
    </dgm:pt>
  </dgm:ptLst>
  <dgm:cxnLst>
    <dgm:cxn modelId="{77DB2D26-2373-438E-B243-8BD7F180DB19}" type="presOf" srcId="{B8623984-708B-4B43-8E25-8782C6519FDF}" destId="{043C8D00-3F56-4A82-AA5A-58D7C0C79E01}" srcOrd="0" destOrd="3" presId="urn:microsoft.com/office/officeart/2005/8/layout/cycle3"/>
    <dgm:cxn modelId="{337E7BED-4B4A-4FDC-A166-270B9AFB6EE9}" srcId="{6758D559-A6C3-4EFA-8C28-FEF25D304F7A}" destId="{09E04A49-A1FD-48DC-A0FF-D745A7DBF334}" srcOrd="0" destOrd="0" parTransId="{133776FB-3839-4B48-B0B3-A967229D3DBF}" sibTransId="{FDD3C3E6-247E-4B37-BBF9-087C55351C12}"/>
    <dgm:cxn modelId="{57381152-135F-43AC-9260-09BDAB0446EF}" srcId="{6758D559-A6C3-4EFA-8C28-FEF25D304F7A}" destId="{B8623984-708B-4B43-8E25-8782C6519FDF}" srcOrd="2" destOrd="0" parTransId="{9C057DD7-40C8-4164-837D-E9E21008A108}" sibTransId="{88812D24-6BF3-4103-81DB-EA6DF88BA9FF}"/>
    <dgm:cxn modelId="{584CD946-34BB-4B83-91AD-C55E55EBFEB0}" type="presOf" srcId="{D0CA7DD9-84A5-423B-AB65-D87C1709BDB4}" destId="{994DB6B5-C155-4CC2-8B99-38973E61F046}" srcOrd="0" destOrd="0" presId="urn:microsoft.com/office/officeart/2005/8/layout/cycle3"/>
    <dgm:cxn modelId="{DD7201D1-05DE-48D3-A84F-936020539E91}" srcId="{79D6C9B5-68FD-4A4B-AB1E-556DA33782B2}" destId="{D0CA7DD9-84A5-423B-AB65-D87C1709BDB4}" srcOrd="3" destOrd="0" parTransId="{3E3C39FB-8B54-42A5-8414-89C86FC12484}" sibTransId="{29332E43-C6C7-4D5F-BC6D-160EBA6E2B9B}"/>
    <dgm:cxn modelId="{A2F2BB48-54A8-4BA4-837C-E92921ADDF44}" srcId="{79D6C9B5-68FD-4A4B-AB1E-556DA33782B2}" destId="{D47790C2-937D-4508-976B-35B4F1C615BF}" srcOrd="0" destOrd="0" parTransId="{97C8C39F-1B86-4673-B895-64ADCF5D3D92}" sibTransId="{F207056E-3B6C-4CCC-88FB-EE6B6D847C8E}"/>
    <dgm:cxn modelId="{93417383-B086-4261-B1EC-BFC16F2F74BE}" type="presOf" srcId="{FAB0D7D4-C7D6-4AAE-9F0A-AC15CB0B6DB1}" destId="{A382A3A3-1F74-4983-8978-D42EDF69DAA0}" srcOrd="0" destOrd="0" presId="urn:microsoft.com/office/officeart/2005/8/layout/cycle3"/>
    <dgm:cxn modelId="{36FC3ACB-F9D8-4F66-9F51-8C2431DCDF63}" srcId="{6758D559-A6C3-4EFA-8C28-FEF25D304F7A}" destId="{381B622A-EA6A-412C-B485-3CC3ACB3DE4B}" srcOrd="1" destOrd="0" parTransId="{CB7EFABB-CB05-4D94-B091-091EBA7A1CA0}" sibTransId="{425F436F-4D89-4450-9C01-FF85248BC85A}"/>
    <dgm:cxn modelId="{A6472D79-3A81-4203-AFB1-23DD7E8585FF}" type="presOf" srcId="{09E04A49-A1FD-48DC-A0FF-D745A7DBF334}" destId="{043C8D00-3F56-4A82-AA5A-58D7C0C79E01}" srcOrd="0" destOrd="1" presId="urn:microsoft.com/office/officeart/2005/8/layout/cycle3"/>
    <dgm:cxn modelId="{A0E2160A-B26A-4724-B47F-20164C79D1BF}" type="presOf" srcId="{D47790C2-937D-4508-976B-35B4F1C615BF}" destId="{71CC3421-485B-4B7D-9240-0572E024CDF6}" srcOrd="0" destOrd="0" presId="urn:microsoft.com/office/officeart/2005/8/layout/cycle3"/>
    <dgm:cxn modelId="{900D995E-A4B2-40E7-AAE8-6C099D02B702}" type="presOf" srcId="{381B622A-EA6A-412C-B485-3CC3ACB3DE4B}" destId="{043C8D00-3F56-4A82-AA5A-58D7C0C79E01}" srcOrd="0" destOrd="2" presId="urn:microsoft.com/office/officeart/2005/8/layout/cycle3"/>
    <dgm:cxn modelId="{B887A0CB-A4B9-4903-B871-CFE4D5FFB59E}" type="presOf" srcId="{79D6C9B5-68FD-4A4B-AB1E-556DA33782B2}" destId="{540DF159-0605-4DDF-BBF7-F0279A39E033}" srcOrd="0" destOrd="0" presId="urn:microsoft.com/office/officeart/2005/8/layout/cycle3"/>
    <dgm:cxn modelId="{FAA8A231-7A69-4BA4-ADF9-89CDF2E8A594}" srcId="{79D6C9B5-68FD-4A4B-AB1E-556DA33782B2}" destId="{FAB0D7D4-C7D6-4AAE-9F0A-AC15CB0B6DB1}" srcOrd="1" destOrd="0" parTransId="{66DAF6EA-6AF8-445D-B416-5EC533B3BFBE}" sibTransId="{400936BB-5A83-4A9B-B08A-07751E79ECB3}"/>
    <dgm:cxn modelId="{1F59907E-0D20-4C36-9661-2C12F4FE6B4B}" type="presOf" srcId="{6758D559-A6C3-4EFA-8C28-FEF25D304F7A}" destId="{043C8D00-3F56-4A82-AA5A-58D7C0C79E01}" srcOrd="0" destOrd="0" presId="urn:microsoft.com/office/officeart/2005/8/layout/cycle3"/>
    <dgm:cxn modelId="{6A1F0AB2-4AD0-468F-A690-7E01EBCE6BCA}" srcId="{79D6C9B5-68FD-4A4B-AB1E-556DA33782B2}" destId="{6758D559-A6C3-4EFA-8C28-FEF25D304F7A}" srcOrd="2" destOrd="0" parTransId="{23A7A578-EEDE-4CFB-AA41-0322AA5FDCCB}" sibTransId="{CE185CAD-4B25-4708-8A8A-57D0F395A4D7}"/>
    <dgm:cxn modelId="{17A9B3A1-24FC-4689-B2BF-08027376776F}" type="presOf" srcId="{F207056E-3B6C-4CCC-88FB-EE6B6D847C8E}" destId="{500E67B7-85BF-4AD2-A6A8-8D58992E8778}" srcOrd="0" destOrd="0" presId="urn:microsoft.com/office/officeart/2005/8/layout/cycle3"/>
    <dgm:cxn modelId="{B4742C76-EB8C-492C-BBAA-3A539C4C770A}" type="presParOf" srcId="{540DF159-0605-4DDF-BBF7-F0279A39E033}" destId="{090C8A41-4E9B-4041-9756-B68CECC21144}" srcOrd="0" destOrd="0" presId="urn:microsoft.com/office/officeart/2005/8/layout/cycle3"/>
    <dgm:cxn modelId="{0DDD8602-4D7D-43E8-B8FD-FBF049CCF442}" type="presParOf" srcId="{090C8A41-4E9B-4041-9756-B68CECC21144}" destId="{71CC3421-485B-4B7D-9240-0572E024CDF6}" srcOrd="0" destOrd="0" presId="urn:microsoft.com/office/officeart/2005/8/layout/cycle3"/>
    <dgm:cxn modelId="{C47E0027-5634-4774-A4D3-4E49DD5F57A8}" type="presParOf" srcId="{090C8A41-4E9B-4041-9756-B68CECC21144}" destId="{500E67B7-85BF-4AD2-A6A8-8D58992E8778}" srcOrd="1" destOrd="0" presId="urn:microsoft.com/office/officeart/2005/8/layout/cycle3"/>
    <dgm:cxn modelId="{B50EB302-3718-4101-A119-9C9203DBF3E2}" type="presParOf" srcId="{090C8A41-4E9B-4041-9756-B68CECC21144}" destId="{A382A3A3-1F74-4983-8978-D42EDF69DAA0}" srcOrd="2" destOrd="0" presId="urn:microsoft.com/office/officeart/2005/8/layout/cycle3"/>
    <dgm:cxn modelId="{19F7069D-948D-49D6-B4C3-39BC1C958C05}" type="presParOf" srcId="{090C8A41-4E9B-4041-9756-B68CECC21144}" destId="{043C8D00-3F56-4A82-AA5A-58D7C0C79E01}" srcOrd="3" destOrd="0" presId="urn:microsoft.com/office/officeart/2005/8/layout/cycle3"/>
    <dgm:cxn modelId="{10D863F2-1446-4EC0-AAAC-127F89AE5A91}" type="presParOf" srcId="{090C8A41-4E9B-4041-9756-B68CECC21144}" destId="{994DB6B5-C155-4CC2-8B99-38973E61F046}"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A22E36-03AB-402C-A18E-8DF26E2C79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97155EA-349B-41CB-95BC-490B7DBCF8F7}">
      <dgm:prSet phldrT="[Text]" custT="1"/>
      <dgm:spPr>
        <a:solidFill>
          <a:srgbClr val="00B050"/>
        </a:solidFill>
      </dgm:spPr>
      <dgm:t>
        <a:bodyPr/>
        <a:lstStyle/>
        <a:p>
          <a:r>
            <a:rPr lang="en-US" sz="2800" dirty="0" smtClean="0">
              <a:latin typeface="Trebuchet MS" panose="020B0603020202020204" pitchFamily="34" charset="0"/>
            </a:rPr>
            <a:t>Prepare	</a:t>
          </a:r>
          <a:endParaRPr lang="en-US" sz="2800" dirty="0"/>
        </a:p>
      </dgm:t>
    </dgm:pt>
    <dgm:pt modelId="{CA0DADE2-B8F3-44A6-9A83-AB67329D4A1A}" type="parTrans" cxnId="{1EF1E313-34A4-463D-AF6B-4E598171EAD6}">
      <dgm:prSet/>
      <dgm:spPr/>
      <dgm:t>
        <a:bodyPr/>
        <a:lstStyle/>
        <a:p>
          <a:endParaRPr lang="en-US"/>
        </a:p>
      </dgm:t>
    </dgm:pt>
    <dgm:pt modelId="{5EE6D436-94AF-4B46-A2D8-0BF26239F227}" type="sibTrans" cxnId="{1EF1E313-34A4-463D-AF6B-4E598171EAD6}">
      <dgm:prSet/>
      <dgm:spPr/>
      <dgm:t>
        <a:bodyPr/>
        <a:lstStyle/>
        <a:p>
          <a:endParaRPr lang="en-US"/>
        </a:p>
      </dgm:t>
    </dgm:pt>
    <dgm:pt modelId="{04240E1E-DEA3-4FA2-8FBE-F77D1DB4B860}">
      <dgm:prSet custT="1"/>
      <dgm:spPr>
        <a:solidFill>
          <a:srgbClr val="6600FF"/>
        </a:solidFill>
      </dgm:spPr>
      <dgm:t>
        <a:bodyPr/>
        <a:lstStyle/>
        <a:p>
          <a:r>
            <a:rPr lang="en-US" sz="2800" dirty="0" smtClean="0">
              <a:latin typeface="Trebuchet MS" panose="020B0603020202020204" pitchFamily="34" charset="0"/>
            </a:rPr>
            <a:t>Safe Environment Training - SPL</a:t>
          </a:r>
        </a:p>
      </dgm:t>
    </dgm:pt>
    <dgm:pt modelId="{FC1ACDB4-4BFE-44EE-91BA-0750BCE6D710}" type="parTrans" cxnId="{1989E4C2-161C-4885-99E6-093119F48C41}">
      <dgm:prSet/>
      <dgm:spPr/>
      <dgm:t>
        <a:bodyPr/>
        <a:lstStyle/>
        <a:p>
          <a:endParaRPr lang="en-US"/>
        </a:p>
      </dgm:t>
    </dgm:pt>
    <dgm:pt modelId="{5F7A89A0-E902-405C-AB10-2B4427A28173}" type="sibTrans" cxnId="{1989E4C2-161C-4885-99E6-093119F48C41}">
      <dgm:prSet/>
      <dgm:spPr/>
      <dgm:t>
        <a:bodyPr/>
        <a:lstStyle/>
        <a:p>
          <a:endParaRPr lang="en-US"/>
        </a:p>
      </dgm:t>
    </dgm:pt>
    <dgm:pt modelId="{0CEB9D97-068E-4B0F-B19B-382459EBBB49}">
      <dgm:prSet custT="1"/>
      <dgm:spPr>
        <a:solidFill>
          <a:srgbClr val="FF3300"/>
        </a:solidFill>
      </dgm:spPr>
      <dgm:t>
        <a:bodyPr/>
        <a:lstStyle/>
        <a:p>
          <a:r>
            <a:rPr lang="en-US" sz="2800" dirty="0" smtClean="0">
              <a:latin typeface="Trebuchet MS" panose="020B0603020202020204" pitchFamily="34" charset="0"/>
            </a:rPr>
            <a:t>Sound Mental Health</a:t>
          </a:r>
        </a:p>
      </dgm:t>
    </dgm:pt>
    <dgm:pt modelId="{F15B799D-5756-426B-BF47-22408C7A0231}" type="parTrans" cxnId="{6D2E95E8-76EA-4346-A90E-C012FB827E1B}">
      <dgm:prSet/>
      <dgm:spPr/>
      <dgm:t>
        <a:bodyPr/>
        <a:lstStyle/>
        <a:p>
          <a:endParaRPr lang="en-US"/>
        </a:p>
      </dgm:t>
    </dgm:pt>
    <dgm:pt modelId="{0FDF9011-5204-4E14-91CD-03B500B9174B}" type="sibTrans" cxnId="{6D2E95E8-76EA-4346-A90E-C012FB827E1B}">
      <dgm:prSet/>
      <dgm:spPr/>
      <dgm:t>
        <a:bodyPr/>
        <a:lstStyle/>
        <a:p>
          <a:endParaRPr lang="en-US"/>
        </a:p>
      </dgm:t>
    </dgm:pt>
    <dgm:pt modelId="{14B9BAE8-4722-461A-843E-8DDD7276EE71}">
      <dgm:prSet custT="1"/>
      <dgm:spPr>
        <a:solidFill>
          <a:srgbClr val="0070C0"/>
        </a:solidFill>
      </dgm:spPr>
      <dgm:t>
        <a:bodyPr/>
        <a:lstStyle/>
        <a:p>
          <a:r>
            <a:rPr lang="en-US" sz="2800" dirty="0" smtClean="0">
              <a:latin typeface="Trebuchet MS" panose="020B0603020202020204" pitchFamily="34" charset="0"/>
            </a:rPr>
            <a:t>Trauma Stewardship</a:t>
          </a:r>
        </a:p>
      </dgm:t>
    </dgm:pt>
    <dgm:pt modelId="{BB6A3BEA-6E54-4943-B406-370843C27A86}" type="parTrans" cxnId="{C89C9C15-3B50-45C9-8597-5A3992FCEA3F}">
      <dgm:prSet/>
      <dgm:spPr/>
      <dgm:t>
        <a:bodyPr/>
        <a:lstStyle/>
        <a:p>
          <a:endParaRPr lang="en-US"/>
        </a:p>
      </dgm:t>
    </dgm:pt>
    <dgm:pt modelId="{A1994903-5A99-4164-AA95-8AD8861ADE61}" type="sibTrans" cxnId="{C89C9C15-3B50-45C9-8597-5A3992FCEA3F}">
      <dgm:prSet/>
      <dgm:spPr/>
      <dgm:t>
        <a:bodyPr/>
        <a:lstStyle/>
        <a:p>
          <a:endParaRPr lang="en-US"/>
        </a:p>
      </dgm:t>
    </dgm:pt>
    <dgm:pt modelId="{76383230-3DCA-49BC-8985-CC9CC9300662}">
      <dgm:prSet custT="1"/>
      <dgm:spPr>
        <a:solidFill>
          <a:schemeClr val="accent1">
            <a:lumMod val="60000"/>
            <a:lumOff val="40000"/>
          </a:schemeClr>
        </a:solidFill>
      </dgm:spPr>
      <dgm:t>
        <a:bodyPr/>
        <a:lstStyle/>
        <a:p>
          <a:r>
            <a:rPr lang="en-US" sz="2800" dirty="0" smtClean="0">
              <a:latin typeface="Trebuchet MS" panose="020B0603020202020204" pitchFamily="34" charset="0"/>
            </a:rPr>
            <a:t>Responding to Critical Situations</a:t>
          </a:r>
        </a:p>
      </dgm:t>
    </dgm:pt>
    <dgm:pt modelId="{FA9BC0C0-CD3E-427C-87F6-EA085A014957}" type="parTrans" cxnId="{7BB88583-16D7-4D76-B66D-73BBFFEF7E5B}">
      <dgm:prSet/>
      <dgm:spPr/>
      <dgm:t>
        <a:bodyPr/>
        <a:lstStyle/>
        <a:p>
          <a:endParaRPr lang="en-US"/>
        </a:p>
      </dgm:t>
    </dgm:pt>
    <dgm:pt modelId="{1E380845-ACF7-424F-9E9C-50A17B5CEF4A}" type="sibTrans" cxnId="{7BB88583-16D7-4D76-B66D-73BBFFEF7E5B}">
      <dgm:prSet/>
      <dgm:spPr/>
      <dgm:t>
        <a:bodyPr/>
        <a:lstStyle/>
        <a:p>
          <a:endParaRPr lang="en-US"/>
        </a:p>
      </dgm:t>
    </dgm:pt>
    <dgm:pt modelId="{571B1AAC-B1A2-4E55-8CB7-17A9A4916E7A}" type="pres">
      <dgm:prSet presAssocID="{B7A22E36-03AB-402C-A18E-8DF26E2C7947}" presName="linear" presStyleCnt="0">
        <dgm:presLayoutVars>
          <dgm:dir/>
          <dgm:animLvl val="lvl"/>
          <dgm:resizeHandles val="exact"/>
        </dgm:presLayoutVars>
      </dgm:prSet>
      <dgm:spPr/>
      <dgm:t>
        <a:bodyPr/>
        <a:lstStyle/>
        <a:p>
          <a:endParaRPr lang="en-US"/>
        </a:p>
      </dgm:t>
    </dgm:pt>
    <dgm:pt modelId="{3F8B1ACA-CB2C-4766-8957-6DF6766E9FE8}" type="pres">
      <dgm:prSet presAssocID="{C97155EA-349B-41CB-95BC-490B7DBCF8F7}" presName="parentLin" presStyleCnt="0"/>
      <dgm:spPr/>
    </dgm:pt>
    <dgm:pt modelId="{737A2D89-7DE2-4DA5-AFA6-FF04596C85D8}" type="pres">
      <dgm:prSet presAssocID="{C97155EA-349B-41CB-95BC-490B7DBCF8F7}" presName="parentLeftMargin" presStyleLbl="node1" presStyleIdx="0" presStyleCnt="5"/>
      <dgm:spPr/>
      <dgm:t>
        <a:bodyPr/>
        <a:lstStyle/>
        <a:p>
          <a:endParaRPr lang="en-US"/>
        </a:p>
      </dgm:t>
    </dgm:pt>
    <dgm:pt modelId="{5DBE99A8-A9AB-480C-852F-AFCD897008DD}" type="pres">
      <dgm:prSet presAssocID="{C97155EA-349B-41CB-95BC-490B7DBCF8F7}" presName="parentText" presStyleLbl="node1" presStyleIdx="0" presStyleCnt="5" custLinFactNeighborX="-3929" custLinFactNeighborY="3396">
        <dgm:presLayoutVars>
          <dgm:chMax val="0"/>
          <dgm:bulletEnabled val="1"/>
        </dgm:presLayoutVars>
      </dgm:prSet>
      <dgm:spPr/>
      <dgm:t>
        <a:bodyPr/>
        <a:lstStyle/>
        <a:p>
          <a:endParaRPr lang="en-US"/>
        </a:p>
      </dgm:t>
    </dgm:pt>
    <dgm:pt modelId="{8D336FF9-7574-4885-817B-A59E6B8865C0}" type="pres">
      <dgm:prSet presAssocID="{C97155EA-349B-41CB-95BC-490B7DBCF8F7}" presName="negativeSpace" presStyleCnt="0"/>
      <dgm:spPr/>
    </dgm:pt>
    <dgm:pt modelId="{5ACB238C-C8D2-482A-B8A6-FB8ACBEC63C0}" type="pres">
      <dgm:prSet presAssocID="{C97155EA-349B-41CB-95BC-490B7DBCF8F7}" presName="childText" presStyleLbl="conFgAcc1" presStyleIdx="0" presStyleCnt="5">
        <dgm:presLayoutVars>
          <dgm:bulletEnabled val="1"/>
        </dgm:presLayoutVars>
      </dgm:prSet>
      <dgm:spPr/>
    </dgm:pt>
    <dgm:pt modelId="{5DB74311-FE7C-4851-8397-BCB8A33EDB02}" type="pres">
      <dgm:prSet presAssocID="{5EE6D436-94AF-4B46-A2D8-0BF26239F227}" presName="spaceBetweenRectangles" presStyleCnt="0"/>
      <dgm:spPr/>
    </dgm:pt>
    <dgm:pt modelId="{85E3D331-7469-45B0-8160-F039BA43A51B}" type="pres">
      <dgm:prSet presAssocID="{04240E1E-DEA3-4FA2-8FBE-F77D1DB4B860}" presName="parentLin" presStyleCnt="0"/>
      <dgm:spPr/>
    </dgm:pt>
    <dgm:pt modelId="{95244B31-76A7-4014-BA48-E4C19075A355}" type="pres">
      <dgm:prSet presAssocID="{04240E1E-DEA3-4FA2-8FBE-F77D1DB4B860}" presName="parentLeftMargin" presStyleLbl="node1" presStyleIdx="0" presStyleCnt="5"/>
      <dgm:spPr/>
      <dgm:t>
        <a:bodyPr/>
        <a:lstStyle/>
        <a:p>
          <a:endParaRPr lang="en-US"/>
        </a:p>
      </dgm:t>
    </dgm:pt>
    <dgm:pt modelId="{19A2E264-1881-4C3A-8079-95445EBAEEAB}" type="pres">
      <dgm:prSet presAssocID="{04240E1E-DEA3-4FA2-8FBE-F77D1DB4B860}" presName="parentText" presStyleLbl="node1" presStyleIdx="1" presStyleCnt="5" custLinFactNeighborY="1117">
        <dgm:presLayoutVars>
          <dgm:chMax val="0"/>
          <dgm:bulletEnabled val="1"/>
        </dgm:presLayoutVars>
      </dgm:prSet>
      <dgm:spPr/>
      <dgm:t>
        <a:bodyPr/>
        <a:lstStyle/>
        <a:p>
          <a:endParaRPr lang="en-US"/>
        </a:p>
      </dgm:t>
    </dgm:pt>
    <dgm:pt modelId="{F206F915-7AE7-4D0E-8D7C-10ACC1E9196E}" type="pres">
      <dgm:prSet presAssocID="{04240E1E-DEA3-4FA2-8FBE-F77D1DB4B860}" presName="negativeSpace" presStyleCnt="0"/>
      <dgm:spPr/>
    </dgm:pt>
    <dgm:pt modelId="{9F9C8AD2-7488-4C5E-90EB-A9237B1BCEB9}" type="pres">
      <dgm:prSet presAssocID="{04240E1E-DEA3-4FA2-8FBE-F77D1DB4B860}" presName="childText" presStyleLbl="conFgAcc1" presStyleIdx="1" presStyleCnt="5" custLinFactNeighborX="103" custLinFactNeighborY="-24435">
        <dgm:presLayoutVars>
          <dgm:bulletEnabled val="1"/>
        </dgm:presLayoutVars>
      </dgm:prSet>
      <dgm:spPr/>
    </dgm:pt>
    <dgm:pt modelId="{2ED557B7-5668-44BD-83EC-D2AD094E2777}" type="pres">
      <dgm:prSet presAssocID="{5F7A89A0-E902-405C-AB10-2B4427A28173}" presName="spaceBetweenRectangles" presStyleCnt="0"/>
      <dgm:spPr/>
    </dgm:pt>
    <dgm:pt modelId="{876AFFEA-6D9A-4273-9A95-39AA1DCE14CB}" type="pres">
      <dgm:prSet presAssocID="{0CEB9D97-068E-4B0F-B19B-382459EBBB49}" presName="parentLin" presStyleCnt="0"/>
      <dgm:spPr/>
    </dgm:pt>
    <dgm:pt modelId="{2C3A12B5-6B84-4885-A59E-D2A2DB5BE379}" type="pres">
      <dgm:prSet presAssocID="{0CEB9D97-068E-4B0F-B19B-382459EBBB49}" presName="parentLeftMargin" presStyleLbl="node1" presStyleIdx="1" presStyleCnt="5"/>
      <dgm:spPr/>
      <dgm:t>
        <a:bodyPr/>
        <a:lstStyle/>
        <a:p>
          <a:endParaRPr lang="en-US"/>
        </a:p>
      </dgm:t>
    </dgm:pt>
    <dgm:pt modelId="{212C56BE-FDA3-4BB2-9C52-676B6E3C0B8D}" type="pres">
      <dgm:prSet presAssocID="{0CEB9D97-068E-4B0F-B19B-382459EBBB49}" presName="parentText" presStyleLbl="node1" presStyleIdx="2" presStyleCnt="5">
        <dgm:presLayoutVars>
          <dgm:chMax val="0"/>
          <dgm:bulletEnabled val="1"/>
        </dgm:presLayoutVars>
      </dgm:prSet>
      <dgm:spPr/>
      <dgm:t>
        <a:bodyPr/>
        <a:lstStyle/>
        <a:p>
          <a:endParaRPr lang="en-US"/>
        </a:p>
      </dgm:t>
    </dgm:pt>
    <dgm:pt modelId="{37313A0F-7A4D-4447-A825-3C43F75C776B}" type="pres">
      <dgm:prSet presAssocID="{0CEB9D97-068E-4B0F-B19B-382459EBBB49}" presName="negativeSpace" presStyleCnt="0"/>
      <dgm:spPr/>
    </dgm:pt>
    <dgm:pt modelId="{2669EB57-34A3-479F-8031-C539EE408151}" type="pres">
      <dgm:prSet presAssocID="{0CEB9D97-068E-4B0F-B19B-382459EBBB49}" presName="childText" presStyleLbl="conFgAcc1" presStyleIdx="2" presStyleCnt="5">
        <dgm:presLayoutVars>
          <dgm:bulletEnabled val="1"/>
        </dgm:presLayoutVars>
      </dgm:prSet>
      <dgm:spPr/>
    </dgm:pt>
    <dgm:pt modelId="{35AD0AE5-F9A7-4752-A43D-47E00D83C5D6}" type="pres">
      <dgm:prSet presAssocID="{0FDF9011-5204-4E14-91CD-03B500B9174B}" presName="spaceBetweenRectangles" presStyleCnt="0"/>
      <dgm:spPr/>
    </dgm:pt>
    <dgm:pt modelId="{F1523F39-6534-4F62-8DED-C800E8F417DC}" type="pres">
      <dgm:prSet presAssocID="{14B9BAE8-4722-461A-843E-8DDD7276EE71}" presName="parentLin" presStyleCnt="0"/>
      <dgm:spPr/>
    </dgm:pt>
    <dgm:pt modelId="{4D0538D6-DAC6-4DFA-9C7B-D1C0601C3E94}" type="pres">
      <dgm:prSet presAssocID="{14B9BAE8-4722-461A-843E-8DDD7276EE71}" presName="parentLeftMargin" presStyleLbl="node1" presStyleIdx="2" presStyleCnt="5"/>
      <dgm:spPr/>
      <dgm:t>
        <a:bodyPr/>
        <a:lstStyle/>
        <a:p>
          <a:endParaRPr lang="en-US"/>
        </a:p>
      </dgm:t>
    </dgm:pt>
    <dgm:pt modelId="{DFA02CDD-5E7A-4A36-8DD8-46EA59336507}" type="pres">
      <dgm:prSet presAssocID="{14B9BAE8-4722-461A-843E-8DDD7276EE71}" presName="parentText" presStyleLbl="node1" presStyleIdx="3" presStyleCnt="5">
        <dgm:presLayoutVars>
          <dgm:chMax val="0"/>
          <dgm:bulletEnabled val="1"/>
        </dgm:presLayoutVars>
      </dgm:prSet>
      <dgm:spPr/>
      <dgm:t>
        <a:bodyPr/>
        <a:lstStyle/>
        <a:p>
          <a:endParaRPr lang="en-US"/>
        </a:p>
      </dgm:t>
    </dgm:pt>
    <dgm:pt modelId="{B717C688-0E6E-4150-81D2-53CFD3CC7A02}" type="pres">
      <dgm:prSet presAssocID="{14B9BAE8-4722-461A-843E-8DDD7276EE71}" presName="negativeSpace" presStyleCnt="0"/>
      <dgm:spPr/>
    </dgm:pt>
    <dgm:pt modelId="{DFB5735B-9DFB-457F-BB31-909CFA58B3F8}" type="pres">
      <dgm:prSet presAssocID="{14B9BAE8-4722-461A-843E-8DDD7276EE71}" presName="childText" presStyleLbl="conFgAcc1" presStyleIdx="3" presStyleCnt="5">
        <dgm:presLayoutVars>
          <dgm:bulletEnabled val="1"/>
        </dgm:presLayoutVars>
      </dgm:prSet>
      <dgm:spPr/>
    </dgm:pt>
    <dgm:pt modelId="{49962FDC-4A32-4BA1-9050-2E58F6858E7A}" type="pres">
      <dgm:prSet presAssocID="{A1994903-5A99-4164-AA95-8AD8861ADE61}" presName="spaceBetweenRectangles" presStyleCnt="0"/>
      <dgm:spPr/>
    </dgm:pt>
    <dgm:pt modelId="{8A57A24D-1D5A-46F3-9993-97C035093BFC}" type="pres">
      <dgm:prSet presAssocID="{76383230-3DCA-49BC-8985-CC9CC9300662}" presName="parentLin" presStyleCnt="0"/>
      <dgm:spPr/>
    </dgm:pt>
    <dgm:pt modelId="{BD9786BC-6B0C-415F-9707-028322115AD6}" type="pres">
      <dgm:prSet presAssocID="{76383230-3DCA-49BC-8985-CC9CC9300662}" presName="parentLeftMargin" presStyleLbl="node1" presStyleIdx="3" presStyleCnt="5"/>
      <dgm:spPr/>
      <dgm:t>
        <a:bodyPr/>
        <a:lstStyle/>
        <a:p>
          <a:endParaRPr lang="en-US"/>
        </a:p>
      </dgm:t>
    </dgm:pt>
    <dgm:pt modelId="{691D641B-C483-4512-844D-A3512552513E}" type="pres">
      <dgm:prSet presAssocID="{76383230-3DCA-49BC-8985-CC9CC9300662}" presName="parentText" presStyleLbl="node1" presStyleIdx="4" presStyleCnt="5">
        <dgm:presLayoutVars>
          <dgm:chMax val="0"/>
          <dgm:bulletEnabled val="1"/>
        </dgm:presLayoutVars>
      </dgm:prSet>
      <dgm:spPr/>
      <dgm:t>
        <a:bodyPr/>
        <a:lstStyle/>
        <a:p>
          <a:endParaRPr lang="en-US"/>
        </a:p>
      </dgm:t>
    </dgm:pt>
    <dgm:pt modelId="{686AD5E3-E2CB-45B2-8BC7-EFEA38575298}" type="pres">
      <dgm:prSet presAssocID="{76383230-3DCA-49BC-8985-CC9CC9300662}" presName="negativeSpace" presStyleCnt="0"/>
      <dgm:spPr/>
    </dgm:pt>
    <dgm:pt modelId="{5F093708-ED9E-4662-8C93-0E991ED85A3E}" type="pres">
      <dgm:prSet presAssocID="{76383230-3DCA-49BC-8985-CC9CC9300662}" presName="childText" presStyleLbl="conFgAcc1" presStyleIdx="4" presStyleCnt="5">
        <dgm:presLayoutVars>
          <dgm:bulletEnabled val="1"/>
        </dgm:presLayoutVars>
      </dgm:prSet>
      <dgm:spPr/>
    </dgm:pt>
  </dgm:ptLst>
  <dgm:cxnLst>
    <dgm:cxn modelId="{1989E4C2-161C-4885-99E6-093119F48C41}" srcId="{B7A22E36-03AB-402C-A18E-8DF26E2C7947}" destId="{04240E1E-DEA3-4FA2-8FBE-F77D1DB4B860}" srcOrd="1" destOrd="0" parTransId="{FC1ACDB4-4BFE-44EE-91BA-0750BCE6D710}" sibTransId="{5F7A89A0-E902-405C-AB10-2B4427A28173}"/>
    <dgm:cxn modelId="{EA9E7792-A358-4991-AC8A-CD51CEFD3136}" type="presOf" srcId="{B7A22E36-03AB-402C-A18E-8DF26E2C7947}" destId="{571B1AAC-B1A2-4E55-8CB7-17A9A4916E7A}" srcOrd="0" destOrd="0" presId="urn:microsoft.com/office/officeart/2005/8/layout/list1"/>
    <dgm:cxn modelId="{6DDBC7B7-3860-482E-8699-D115DEE4F785}" type="presOf" srcId="{76383230-3DCA-49BC-8985-CC9CC9300662}" destId="{BD9786BC-6B0C-415F-9707-028322115AD6}" srcOrd="0" destOrd="0" presId="urn:microsoft.com/office/officeart/2005/8/layout/list1"/>
    <dgm:cxn modelId="{7BB88583-16D7-4D76-B66D-73BBFFEF7E5B}" srcId="{B7A22E36-03AB-402C-A18E-8DF26E2C7947}" destId="{76383230-3DCA-49BC-8985-CC9CC9300662}" srcOrd="4" destOrd="0" parTransId="{FA9BC0C0-CD3E-427C-87F6-EA085A014957}" sibTransId="{1E380845-ACF7-424F-9E9C-50A17B5CEF4A}"/>
    <dgm:cxn modelId="{B92FCE76-C2CC-4245-9F18-7487807FE67F}" type="presOf" srcId="{04240E1E-DEA3-4FA2-8FBE-F77D1DB4B860}" destId="{95244B31-76A7-4014-BA48-E4C19075A355}" srcOrd="0" destOrd="0" presId="urn:microsoft.com/office/officeart/2005/8/layout/list1"/>
    <dgm:cxn modelId="{82027A4F-A534-4BC1-9CE1-E3AC5A791D43}" type="presOf" srcId="{C97155EA-349B-41CB-95BC-490B7DBCF8F7}" destId="{737A2D89-7DE2-4DA5-AFA6-FF04596C85D8}" srcOrd="0" destOrd="0" presId="urn:microsoft.com/office/officeart/2005/8/layout/list1"/>
    <dgm:cxn modelId="{D9260DF6-CC07-43C2-B592-44F1A528861C}" type="presOf" srcId="{76383230-3DCA-49BC-8985-CC9CC9300662}" destId="{691D641B-C483-4512-844D-A3512552513E}" srcOrd="1" destOrd="0" presId="urn:microsoft.com/office/officeart/2005/8/layout/list1"/>
    <dgm:cxn modelId="{A87190F9-95AE-4D1F-B421-9714809D314E}" type="presOf" srcId="{14B9BAE8-4722-461A-843E-8DDD7276EE71}" destId="{4D0538D6-DAC6-4DFA-9C7B-D1C0601C3E94}" srcOrd="0" destOrd="0" presId="urn:microsoft.com/office/officeart/2005/8/layout/list1"/>
    <dgm:cxn modelId="{83592A94-5FBE-4A16-A5A6-9DBFB0A00B8D}" type="presOf" srcId="{C97155EA-349B-41CB-95BC-490B7DBCF8F7}" destId="{5DBE99A8-A9AB-480C-852F-AFCD897008DD}" srcOrd="1" destOrd="0" presId="urn:microsoft.com/office/officeart/2005/8/layout/list1"/>
    <dgm:cxn modelId="{3E6F648F-E931-4C6E-A50F-B4D57A1CD256}" type="presOf" srcId="{04240E1E-DEA3-4FA2-8FBE-F77D1DB4B860}" destId="{19A2E264-1881-4C3A-8079-95445EBAEEAB}" srcOrd="1" destOrd="0" presId="urn:microsoft.com/office/officeart/2005/8/layout/list1"/>
    <dgm:cxn modelId="{6D2E95E8-76EA-4346-A90E-C012FB827E1B}" srcId="{B7A22E36-03AB-402C-A18E-8DF26E2C7947}" destId="{0CEB9D97-068E-4B0F-B19B-382459EBBB49}" srcOrd="2" destOrd="0" parTransId="{F15B799D-5756-426B-BF47-22408C7A0231}" sibTransId="{0FDF9011-5204-4E14-91CD-03B500B9174B}"/>
    <dgm:cxn modelId="{C72741D3-F3B5-4D4A-909F-D9EFB48C115A}" type="presOf" srcId="{0CEB9D97-068E-4B0F-B19B-382459EBBB49}" destId="{2C3A12B5-6B84-4885-A59E-D2A2DB5BE379}" srcOrd="0" destOrd="0" presId="urn:microsoft.com/office/officeart/2005/8/layout/list1"/>
    <dgm:cxn modelId="{C89C9C15-3B50-45C9-8597-5A3992FCEA3F}" srcId="{B7A22E36-03AB-402C-A18E-8DF26E2C7947}" destId="{14B9BAE8-4722-461A-843E-8DDD7276EE71}" srcOrd="3" destOrd="0" parTransId="{BB6A3BEA-6E54-4943-B406-370843C27A86}" sibTransId="{A1994903-5A99-4164-AA95-8AD8861ADE61}"/>
    <dgm:cxn modelId="{5F455F67-F997-4521-96E1-09B50C14E284}" type="presOf" srcId="{14B9BAE8-4722-461A-843E-8DDD7276EE71}" destId="{DFA02CDD-5E7A-4A36-8DD8-46EA59336507}" srcOrd="1" destOrd="0" presId="urn:microsoft.com/office/officeart/2005/8/layout/list1"/>
    <dgm:cxn modelId="{1EF1E313-34A4-463D-AF6B-4E598171EAD6}" srcId="{B7A22E36-03AB-402C-A18E-8DF26E2C7947}" destId="{C97155EA-349B-41CB-95BC-490B7DBCF8F7}" srcOrd="0" destOrd="0" parTransId="{CA0DADE2-B8F3-44A6-9A83-AB67329D4A1A}" sibTransId="{5EE6D436-94AF-4B46-A2D8-0BF26239F227}"/>
    <dgm:cxn modelId="{43751036-0D4C-4DB5-BDA0-3B972777A61C}" type="presOf" srcId="{0CEB9D97-068E-4B0F-B19B-382459EBBB49}" destId="{212C56BE-FDA3-4BB2-9C52-676B6E3C0B8D}" srcOrd="1" destOrd="0" presId="urn:microsoft.com/office/officeart/2005/8/layout/list1"/>
    <dgm:cxn modelId="{4D9BFE58-C1AC-4FCB-A86C-7473E48D3D72}" type="presParOf" srcId="{571B1AAC-B1A2-4E55-8CB7-17A9A4916E7A}" destId="{3F8B1ACA-CB2C-4766-8957-6DF6766E9FE8}" srcOrd="0" destOrd="0" presId="urn:microsoft.com/office/officeart/2005/8/layout/list1"/>
    <dgm:cxn modelId="{1B13A239-4F73-4E20-9C9D-E75F2CE6C42E}" type="presParOf" srcId="{3F8B1ACA-CB2C-4766-8957-6DF6766E9FE8}" destId="{737A2D89-7DE2-4DA5-AFA6-FF04596C85D8}" srcOrd="0" destOrd="0" presId="urn:microsoft.com/office/officeart/2005/8/layout/list1"/>
    <dgm:cxn modelId="{2B3251E5-C51A-4D9E-B9D5-34958C0EF538}" type="presParOf" srcId="{3F8B1ACA-CB2C-4766-8957-6DF6766E9FE8}" destId="{5DBE99A8-A9AB-480C-852F-AFCD897008DD}" srcOrd="1" destOrd="0" presId="urn:microsoft.com/office/officeart/2005/8/layout/list1"/>
    <dgm:cxn modelId="{FE6AF880-7499-449A-BAEC-AF553CBDDE2B}" type="presParOf" srcId="{571B1AAC-B1A2-4E55-8CB7-17A9A4916E7A}" destId="{8D336FF9-7574-4885-817B-A59E6B8865C0}" srcOrd="1" destOrd="0" presId="urn:microsoft.com/office/officeart/2005/8/layout/list1"/>
    <dgm:cxn modelId="{A66B59B9-6C62-442B-B6CD-0C6C4AC7C130}" type="presParOf" srcId="{571B1AAC-B1A2-4E55-8CB7-17A9A4916E7A}" destId="{5ACB238C-C8D2-482A-B8A6-FB8ACBEC63C0}" srcOrd="2" destOrd="0" presId="urn:microsoft.com/office/officeart/2005/8/layout/list1"/>
    <dgm:cxn modelId="{3BAAAFA7-732E-4196-B5BB-9702689D64BE}" type="presParOf" srcId="{571B1AAC-B1A2-4E55-8CB7-17A9A4916E7A}" destId="{5DB74311-FE7C-4851-8397-BCB8A33EDB02}" srcOrd="3" destOrd="0" presId="urn:microsoft.com/office/officeart/2005/8/layout/list1"/>
    <dgm:cxn modelId="{885CEAE8-F738-4DDD-A00D-F8BE711376EA}" type="presParOf" srcId="{571B1AAC-B1A2-4E55-8CB7-17A9A4916E7A}" destId="{85E3D331-7469-45B0-8160-F039BA43A51B}" srcOrd="4" destOrd="0" presId="urn:microsoft.com/office/officeart/2005/8/layout/list1"/>
    <dgm:cxn modelId="{A8DC75D0-83D0-4B03-AE5E-5B9842D0C343}" type="presParOf" srcId="{85E3D331-7469-45B0-8160-F039BA43A51B}" destId="{95244B31-76A7-4014-BA48-E4C19075A355}" srcOrd="0" destOrd="0" presId="urn:microsoft.com/office/officeart/2005/8/layout/list1"/>
    <dgm:cxn modelId="{8CB7A9CE-397F-42E8-8B61-42478817306E}" type="presParOf" srcId="{85E3D331-7469-45B0-8160-F039BA43A51B}" destId="{19A2E264-1881-4C3A-8079-95445EBAEEAB}" srcOrd="1" destOrd="0" presId="urn:microsoft.com/office/officeart/2005/8/layout/list1"/>
    <dgm:cxn modelId="{D65FF335-C11A-447C-9118-A60C87D5C0B4}" type="presParOf" srcId="{571B1AAC-B1A2-4E55-8CB7-17A9A4916E7A}" destId="{F206F915-7AE7-4D0E-8D7C-10ACC1E9196E}" srcOrd="5" destOrd="0" presId="urn:microsoft.com/office/officeart/2005/8/layout/list1"/>
    <dgm:cxn modelId="{D69504B3-B2CE-4882-A764-E9E587F7BFE8}" type="presParOf" srcId="{571B1AAC-B1A2-4E55-8CB7-17A9A4916E7A}" destId="{9F9C8AD2-7488-4C5E-90EB-A9237B1BCEB9}" srcOrd="6" destOrd="0" presId="urn:microsoft.com/office/officeart/2005/8/layout/list1"/>
    <dgm:cxn modelId="{BE8D7FF1-3BC8-4610-9BBC-D38AE48B93BB}" type="presParOf" srcId="{571B1AAC-B1A2-4E55-8CB7-17A9A4916E7A}" destId="{2ED557B7-5668-44BD-83EC-D2AD094E2777}" srcOrd="7" destOrd="0" presId="urn:microsoft.com/office/officeart/2005/8/layout/list1"/>
    <dgm:cxn modelId="{90DF539F-6D81-41E4-A891-DC24642B64E1}" type="presParOf" srcId="{571B1AAC-B1A2-4E55-8CB7-17A9A4916E7A}" destId="{876AFFEA-6D9A-4273-9A95-39AA1DCE14CB}" srcOrd="8" destOrd="0" presId="urn:microsoft.com/office/officeart/2005/8/layout/list1"/>
    <dgm:cxn modelId="{87F674FB-347A-4872-B8F6-7C8B0D61748D}" type="presParOf" srcId="{876AFFEA-6D9A-4273-9A95-39AA1DCE14CB}" destId="{2C3A12B5-6B84-4885-A59E-D2A2DB5BE379}" srcOrd="0" destOrd="0" presId="urn:microsoft.com/office/officeart/2005/8/layout/list1"/>
    <dgm:cxn modelId="{ACA9E077-77F6-4AB4-B9A8-A780E8D5FAE8}" type="presParOf" srcId="{876AFFEA-6D9A-4273-9A95-39AA1DCE14CB}" destId="{212C56BE-FDA3-4BB2-9C52-676B6E3C0B8D}" srcOrd="1" destOrd="0" presId="urn:microsoft.com/office/officeart/2005/8/layout/list1"/>
    <dgm:cxn modelId="{0EE8F9BE-A7D0-4638-8A32-196CD8E0AB29}" type="presParOf" srcId="{571B1AAC-B1A2-4E55-8CB7-17A9A4916E7A}" destId="{37313A0F-7A4D-4447-A825-3C43F75C776B}" srcOrd="9" destOrd="0" presId="urn:microsoft.com/office/officeart/2005/8/layout/list1"/>
    <dgm:cxn modelId="{0320FDD3-484E-4977-8412-334EFB0AC09F}" type="presParOf" srcId="{571B1AAC-B1A2-4E55-8CB7-17A9A4916E7A}" destId="{2669EB57-34A3-479F-8031-C539EE408151}" srcOrd="10" destOrd="0" presId="urn:microsoft.com/office/officeart/2005/8/layout/list1"/>
    <dgm:cxn modelId="{5C267367-461F-49CE-8B92-18A244189DF3}" type="presParOf" srcId="{571B1AAC-B1A2-4E55-8CB7-17A9A4916E7A}" destId="{35AD0AE5-F9A7-4752-A43D-47E00D83C5D6}" srcOrd="11" destOrd="0" presId="urn:microsoft.com/office/officeart/2005/8/layout/list1"/>
    <dgm:cxn modelId="{A83E72A2-A740-4AD7-B0F9-9C9E385E097C}" type="presParOf" srcId="{571B1AAC-B1A2-4E55-8CB7-17A9A4916E7A}" destId="{F1523F39-6534-4F62-8DED-C800E8F417DC}" srcOrd="12" destOrd="0" presId="urn:microsoft.com/office/officeart/2005/8/layout/list1"/>
    <dgm:cxn modelId="{3B86BD93-786E-4F35-9CCF-564525DBBC2B}" type="presParOf" srcId="{F1523F39-6534-4F62-8DED-C800E8F417DC}" destId="{4D0538D6-DAC6-4DFA-9C7B-D1C0601C3E94}" srcOrd="0" destOrd="0" presId="urn:microsoft.com/office/officeart/2005/8/layout/list1"/>
    <dgm:cxn modelId="{D04C2629-E1E2-4123-917D-946F3D21DDB6}" type="presParOf" srcId="{F1523F39-6534-4F62-8DED-C800E8F417DC}" destId="{DFA02CDD-5E7A-4A36-8DD8-46EA59336507}" srcOrd="1" destOrd="0" presId="urn:microsoft.com/office/officeart/2005/8/layout/list1"/>
    <dgm:cxn modelId="{205B2C9D-07EA-4205-A5FF-CDAEA57AB148}" type="presParOf" srcId="{571B1AAC-B1A2-4E55-8CB7-17A9A4916E7A}" destId="{B717C688-0E6E-4150-81D2-53CFD3CC7A02}" srcOrd="13" destOrd="0" presId="urn:microsoft.com/office/officeart/2005/8/layout/list1"/>
    <dgm:cxn modelId="{C7D211A9-9709-4E67-B4FD-B6DC381377AC}" type="presParOf" srcId="{571B1AAC-B1A2-4E55-8CB7-17A9A4916E7A}" destId="{DFB5735B-9DFB-457F-BB31-909CFA58B3F8}" srcOrd="14" destOrd="0" presId="urn:microsoft.com/office/officeart/2005/8/layout/list1"/>
    <dgm:cxn modelId="{6363C92E-37D4-44DE-A886-48F7B0673575}" type="presParOf" srcId="{571B1AAC-B1A2-4E55-8CB7-17A9A4916E7A}" destId="{49962FDC-4A32-4BA1-9050-2E58F6858E7A}" srcOrd="15" destOrd="0" presId="urn:microsoft.com/office/officeart/2005/8/layout/list1"/>
    <dgm:cxn modelId="{A5553127-1423-41A4-8F9E-9BF0C3F904FF}" type="presParOf" srcId="{571B1AAC-B1A2-4E55-8CB7-17A9A4916E7A}" destId="{8A57A24D-1D5A-46F3-9993-97C035093BFC}" srcOrd="16" destOrd="0" presId="urn:microsoft.com/office/officeart/2005/8/layout/list1"/>
    <dgm:cxn modelId="{79148032-82D1-4EB0-B884-E4556C4A11F0}" type="presParOf" srcId="{8A57A24D-1D5A-46F3-9993-97C035093BFC}" destId="{BD9786BC-6B0C-415F-9707-028322115AD6}" srcOrd="0" destOrd="0" presId="urn:microsoft.com/office/officeart/2005/8/layout/list1"/>
    <dgm:cxn modelId="{3A385F44-0497-425D-99A4-1157C5F43A7F}" type="presParOf" srcId="{8A57A24D-1D5A-46F3-9993-97C035093BFC}" destId="{691D641B-C483-4512-844D-A3512552513E}" srcOrd="1" destOrd="0" presId="urn:microsoft.com/office/officeart/2005/8/layout/list1"/>
    <dgm:cxn modelId="{01C9F028-6BFD-4686-ABFB-8DF862F37813}" type="presParOf" srcId="{571B1AAC-B1A2-4E55-8CB7-17A9A4916E7A}" destId="{686AD5E3-E2CB-45B2-8BC7-EFEA38575298}" srcOrd="17" destOrd="0" presId="urn:microsoft.com/office/officeart/2005/8/layout/list1"/>
    <dgm:cxn modelId="{D9575BE0-726C-480B-84D3-03662A413CAE}" type="presParOf" srcId="{571B1AAC-B1A2-4E55-8CB7-17A9A4916E7A}" destId="{5F093708-ED9E-4662-8C93-0E991ED85A3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41029-BC0B-4F56-BDD4-3F035DE3D6FD}">
      <dsp:nvSpPr>
        <dsp:cNvPr id="0" name=""/>
        <dsp:cNvSpPr/>
      </dsp:nvSpPr>
      <dsp:spPr>
        <a:xfrm>
          <a:off x="0" y="0"/>
          <a:ext cx="5318760" cy="842391"/>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Trebuchet MS" panose="020B0603020202020204" pitchFamily="34" charset="0"/>
            </a:rPr>
            <a:t>Appropriate greeting with name (if known)</a:t>
          </a:r>
          <a:endParaRPr lang="en-US" sz="2200" kern="1200" dirty="0"/>
        </a:p>
      </dsp:txBody>
      <dsp:txXfrm>
        <a:off x="24673" y="24673"/>
        <a:ext cx="4338571" cy="793045"/>
      </dsp:txXfrm>
    </dsp:sp>
    <dsp:sp modelId="{1696C07A-8E9A-49C1-9C6A-27D56244A2D7}">
      <dsp:nvSpPr>
        <dsp:cNvPr id="0" name=""/>
        <dsp:cNvSpPr/>
      </dsp:nvSpPr>
      <dsp:spPr>
        <a:xfrm>
          <a:off x="445446" y="995553"/>
          <a:ext cx="5318760" cy="842391"/>
        </a:xfrm>
        <a:prstGeom prst="roundRect">
          <a:avLst>
            <a:gd name="adj" fmla="val 10000"/>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latin typeface="Trebuchet MS" panose="020B0603020202020204" pitchFamily="34" charset="0"/>
            </a:rPr>
            <a:t>Identify yourself/affiliation (if unknown)</a:t>
          </a:r>
          <a:endParaRPr lang="en-US" sz="2200" kern="1200" dirty="0">
            <a:latin typeface="Trebuchet MS" panose="020B0603020202020204" pitchFamily="34" charset="0"/>
          </a:endParaRPr>
        </a:p>
      </dsp:txBody>
      <dsp:txXfrm>
        <a:off x="470119" y="1020226"/>
        <a:ext cx="4276413" cy="793044"/>
      </dsp:txXfrm>
    </dsp:sp>
    <dsp:sp modelId="{18876B1A-8204-4F01-A7E8-A1D10E7FCD4E}">
      <dsp:nvSpPr>
        <dsp:cNvPr id="0" name=""/>
        <dsp:cNvSpPr/>
      </dsp:nvSpPr>
      <dsp:spPr>
        <a:xfrm>
          <a:off x="884243" y="1991106"/>
          <a:ext cx="5318760" cy="842391"/>
        </a:xfrm>
        <a:prstGeom prst="roundRect">
          <a:avLst>
            <a:gd name="adj" fmla="val 10000"/>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latin typeface="Trebuchet MS" panose="020B0603020202020204" pitchFamily="34" charset="0"/>
            </a:rPr>
            <a:t>Explain reason for contact</a:t>
          </a:r>
          <a:endParaRPr lang="en-US" sz="2200" kern="1200" dirty="0">
            <a:latin typeface="Trebuchet MS" panose="020B0603020202020204" pitchFamily="34" charset="0"/>
          </a:endParaRPr>
        </a:p>
      </dsp:txBody>
      <dsp:txXfrm>
        <a:off x="908916" y="2015779"/>
        <a:ext cx="4283062" cy="793045"/>
      </dsp:txXfrm>
    </dsp:sp>
    <dsp:sp modelId="{97426655-0C7D-4111-8265-CE915559A0D4}">
      <dsp:nvSpPr>
        <dsp:cNvPr id="0" name=""/>
        <dsp:cNvSpPr/>
      </dsp:nvSpPr>
      <dsp:spPr>
        <a:xfrm>
          <a:off x="1329690" y="2986659"/>
          <a:ext cx="5318760" cy="842391"/>
        </a:xfrm>
        <a:prstGeom prst="roundRect">
          <a:avLst>
            <a:gd name="adj" fmla="val 10000"/>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latin typeface="Trebuchet MS" panose="020B0603020202020204" pitchFamily="34" charset="0"/>
            </a:rPr>
            <a:t>Ask a relevant question</a:t>
          </a:r>
          <a:endParaRPr lang="en-US" sz="2200" kern="1200" dirty="0">
            <a:latin typeface="Trebuchet MS" panose="020B0603020202020204" pitchFamily="34" charset="0"/>
          </a:endParaRPr>
        </a:p>
      </dsp:txBody>
      <dsp:txXfrm>
        <a:off x="1354363" y="3011332"/>
        <a:ext cx="4276413" cy="793044"/>
      </dsp:txXfrm>
    </dsp:sp>
    <dsp:sp modelId="{302D1420-34E5-4E66-A19A-0653AC268C9F}">
      <dsp:nvSpPr>
        <dsp:cNvPr id="0" name=""/>
        <dsp:cNvSpPr/>
      </dsp:nvSpPr>
      <dsp:spPr>
        <a:xfrm>
          <a:off x="4771205" y="645194"/>
          <a:ext cx="547554" cy="5475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4894405" y="645194"/>
        <a:ext cx="301154" cy="412034"/>
      </dsp:txXfrm>
    </dsp:sp>
    <dsp:sp modelId="{4841713D-66E7-4624-BE0D-76A036B4E818}">
      <dsp:nvSpPr>
        <dsp:cNvPr id="0" name=""/>
        <dsp:cNvSpPr/>
      </dsp:nvSpPr>
      <dsp:spPr>
        <a:xfrm>
          <a:off x="5216652" y="1640747"/>
          <a:ext cx="547554" cy="5475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5339852" y="1640747"/>
        <a:ext cx="301154" cy="412034"/>
      </dsp:txXfrm>
    </dsp:sp>
    <dsp:sp modelId="{DA7ABBD5-92C7-4D3B-B7A4-2BCE77F6D0CD}">
      <dsp:nvSpPr>
        <dsp:cNvPr id="0" name=""/>
        <dsp:cNvSpPr/>
      </dsp:nvSpPr>
      <dsp:spPr>
        <a:xfrm>
          <a:off x="5655449" y="2636300"/>
          <a:ext cx="547554" cy="5475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5778649" y="2636300"/>
        <a:ext cx="301154" cy="412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B9031-F843-467A-8840-8A6A12AF6755}">
      <dsp:nvSpPr>
        <dsp:cNvPr id="0" name=""/>
        <dsp:cNvSpPr/>
      </dsp:nvSpPr>
      <dsp:spPr>
        <a:xfrm>
          <a:off x="0" y="545239"/>
          <a:ext cx="2710656" cy="1626393"/>
        </a:xfrm>
        <a:prstGeom prst="rect">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Code of Conduct</a:t>
          </a:r>
          <a:endParaRPr lang="en-US" sz="3400" kern="1200" dirty="0"/>
        </a:p>
      </dsp:txBody>
      <dsp:txXfrm>
        <a:off x="0" y="545239"/>
        <a:ext cx="2710656" cy="1626393"/>
      </dsp:txXfrm>
    </dsp:sp>
    <dsp:sp modelId="{7492C72D-939B-4C84-824A-C9F652C3E035}">
      <dsp:nvSpPr>
        <dsp:cNvPr id="0" name=""/>
        <dsp:cNvSpPr/>
      </dsp:nvSpPr>
      <dsp:spPr>
        <a:xfrm>
          <a:off x="2981721" y="545239"/>
          <a:ext cx="2710656" cy="162639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Guidelines for Bans</a:t>
          </a:r>
          <a:endParaRPr lang="en-US" sz="3400" kern="1200" dirty="0">
            <a:latin typeface="Trebuchet MS" panose="020B0603020202020204" pitchFamily="34" charset="0"/>
          </a:endParaRPr>
        </a:p>
      </dsp:txBody>
      <dsp:txXfrm>
        <a:off x="2981721" y="545239"/>
        <a:ext cx="2710656" cy="1626393"/>
      </dsp:txXfrm>
    </dsp:sp>
    <dsp:sp modelId="{9946DA74-5361-403C-8046-E3C8FC9CB1B3}">
      <dsp:nvSpPr>
        <dsp:cNvPr id="0" name=""/>
        <dsp:cNvSpPr/>
      </dsp:nvSpPr>
      <dsp:spPr>
        <a:xfrm>
          <a:off x="5963443" y="545239"/>
          <a:ext cx="2710656" cy="1626393"/>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Patron Behavior Tool</a:t>
          </a:r>
          <a:endParaRPr lang="en-US" sz="3400" kern="1200" dirty="0">
            <a:latin typeface="Trebuchet MS" panose="020B0603020202020204" pitchFamily="34" charset="0"/>
          </a:endParaRPr>
        </a:p>
      </dsp:txBody>
      <dsp:txXfrm>
        <a:off x="5963443" y="545239"/>
        <a:ext cx="2710656" cy="1626393"/>
      </dsp:txXfrm>
    </dsp:sp>
    <dsp:sp modelId="{28E4F8D3-1B9D-443F-98F2-FB0B12C35456}">
      <dsp:nvSpPr>
        <dsp:cNvPr id="0" name=""/>
        <dsp:cNvSpPr/>
      </dsp:nvSpPr>
      <dsp:spPr>
        <a:xfrm>
          <a:off x="0" y="2442699"/>
          <a:ext cx="2710656" cy="162639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latin typeface="Trebuchet MS" panose="020B0603020202020204" pitchFamily="34" charset="0"/>
            </a:rPr>
            <a:t>Incident Report</a:t>
          </a:r>
          <a:endParaRPr lang="en-US" sz="3400" kern="1200" dirty="0" smtClean="0">
            <a:latin typeface="Trebuchet MS" panose="020B0603020202020204" pitchFamily="34" charset="0"/>
          </a:endParaRPr>
        </a:p>
      </dsp:txBody>
      <dsp:txXfrm>
        <a:off x="0" y="2442699"/>
        <a:ext cx="2710656" cy="1626393"/>
      </dsp:txXfrm>
    </dsp:sp>
    <dsp:sp modelId="{5593FE00-E39D-48A1-98B3-DA99BDC57E49}">
      <dsp:nvSpPr>
        <dsp:cNvPr id="0" name=""/>
        <dsp:cNvSpPr/>
      </dsp:nvSpPr>
      <dsp:spPr>
        <a:xfrm>
          <a:off x="2981721" y="2442699"/>
          <a:ext cx="2710656" cy="162639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Guidelines for Trespasses</a:t>
          </a:r>
          <a:endParaRPr lang="en-US" sz="3400" kern="1200" dirty="0">
            <a:latin typeface="Trebuchet MS" panose="020B0603020202020204" pitchFamily="34" charset="0"/>
          </a:endParaRPr>
        </a:p>
      </dsp:txBody>
      <dsp:txXfrm>
        <a:off x="2981721" y="2442699"/>
        <a:ext cx="2710656" cy="1626393"/>
      </dsp:txXfrm>
    </dsp:sp>
    <dsp:sp modelId="{4D1760EF-39FD-4273-9D6A-9F8B88F589D4}">
      <dsp:nvSpPr>
        <dsp:cNvPr id="0" name=""/>
        <dsp:cNvSpPr/>
      </dsp:nvSpPr>
      <dsp:spPr>
        <a:xfrm>
          <a:off x="5963443" y="2442699"/>
          <a:ext cx="2710656" cy="1626393"/>
        </a:xfrm>
        <a:prstGeom prst="rect">
          <a:avLst/>
        </a:prstGeom>
        <a:solidFill>
          <a:srgbClr val="8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Online Trainings</a:t>
          </a:r>
          <a:endParaRPr lang="en-US" sz="3400" kern="1200" dirty="0">
            <a:latin typeface="Trebuchet MS" panose="020B0603020202020204" pitchFamily="34" charset="0"/>
          </a:endParaRPr>
        </a:p>
      </dsp:txBody>
      <dsp:txXfrm>
        <a:off x="5963443" y="2442699"/>
        <a:ext cx="2710656" cy="1626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E2EA-7728-4E6A-957C-40284A07EC90}">
      <dsp:nvSpPr>
        <dsp:cNvPr id="0" name=""/>
        <dsp:cNvSpPr/>
      </dsp:nvSpPr>
      <dsp:spPr>
        <a:xfrm>
          <a:off x="3764448" y="186528"/>
          <a:ext cx="1569553" cy="100074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rebuchet MS" panose="020B0603020202020204" pitchFamily="34" charset="0"/>
            </a:rPr>
            <a:t>Joint-Labor Management Committee</a:t>
          </a:r>
          <a:endParaRPr lang="en-US" sz="1700" b="1" kern="1200" dirty="0"/>
        </a:p>
      </dsp:txBody>
      <dsp:txXfrm>
        <a:off x="3813300" y="235380"/>
        <a:ext cx="1471849" cy="903036"/>
      </dsp:txXfrm>
    </dsp:sp>
    <dsp:sp modelId="{C40D6093-6E3A-4E3E-BF1B-27ACB66CDB59}">
      <dsp:nvSpPr>
        <dsp:cNvPr id="0" name=""/>
        <dsp:cNvSpPr/>
      </dsp:nvSpPr>
      <dsp:spPr>
        <a:xfrm>
          <a:off x="2485110" y="771392"/>
          <a:ext cx="4736169" cy="4736169"/>
        </a:xfrm>
        <a:custGeom>
          <a:avLst/>
          <a:gdLst/>
          <a:ahLst/>
          <a:cxnLst/>
          <a:rect l="0" t="0" r="0" b="0"/>
          <a:pathLst>
            <a:path>
              <a:moveTo>
                <a:pt x="2863112" y="52318"/>
              </a:moveTo>
              <a:arcTo wR="2368084" hR="2368084" stAng="16923971" swAng="210221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3C4FFE-A838-4EEB-8155-9DB635FC9ECA}">
      <dsp:nvSpPr>
        <dsp:cNvPr id="0" name=""/>
        <dsp:cNvSpPr/>
      </dsp:nvSpPr>
      <dsp:spPr>
        <a:xfrm>
          <a:off x="6066129" y="1538245"/>
          <a:ext cx="1665427" cy="1056884"/>
        </a:xfrm>
        <a:prstGeom prst="roundRect">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rebuchet MS" panose="020B0603020202020204" pitchFamily="34" charset="0"/>
            </a:rPr>
            <a:t>Burien Safe Environment Work Group</a:t>
          </a:r>
        </a:p>
      </dsp:txBody>
      <dsp:txXfrm>
        <a:off x="6117722" y="1589838"/>
        <a:ext cx="1562241" cy="953698"/>
      </dsp:txXfrm>
    </dsp:sp>
    <dsp:sp modelId="{2264D52A-A6D0-4B02-B8E2-480707D29101}">
      <dsp:nvSpPr>
        <dsp:cNvPr id="0" name=""/>
        <dsp:cNvSpPr/>
      </dsp:nvSpPr>
      <dsp:spPr>
        <a:xfrm>
          <a:off x="2353101" y="620190"/>
          <a:ext cx="4736169" cy="4736169"/>
        </a:xfrm>
        <a:custGeom>
          <a:avLst/>
          <a:gdLst/>
          <a:ahLst/>
          <a:cxnLst/>
          <a:rect l="0" t="0" r="0" b="0"/>
          <a:pathLst>
            <a:path>
              <a:moveTo>
                <a:pt x="4708196" y="2005174"/>
              </a:moveTo>
              <a:arcTo wR="2368084" hR="2368084" stAng="21071079" swAng="47462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231E74-56C1-421B-BC69-B66150E151FD}">
      <dsp:nvSpPr>
        <dsp:cNvPr id="0" name=""/>
        <dsp:cNvSpPr/>
      </dsp:nvSpPr>
      <dsp:spPr>
        <a:xfrm>
          <a:off x="3607435" y="4860466"/>
          <a:ext cx="1883578" cy="1125204"/>
        </a:xfrm>
        <a:prstGeom prst="round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rebuchet MS" panose="020B0603020202020204" pitchFamily="34" charset="0"/>
            </a:rPr>
            <a:t>Management Accountability </a:t>
          </a:r>
        </a:p>
      </dsp:txBody>
      <dsp:txXfrm>
        <a:off x="3662363" y="4915394"/>
        <a:ext cx="1773722" cy="1015348"/>
      </dsp:txXfrm>
    </dsp:sp>
    <dsp:sp modelId="{C479AAA2-409D-4A9E-A4D5-52608DCE1436}">
      <dsp:nvSpPr>
        <dsp:cNvPr id="0" name=""/>
        <dsp:cNvSpPr/>
      </dsp:nvSpPr>
      <dsp:spPr>
        <a:xfrm>
          <a:off x="1874526" y="578342"/>
          <a:ext cx="4736169" cy="4736169"/>
        </a:xfrm>
        <a:custGeom>
          <a:avLst/>
          <a:gdLst/>
          <a:ahLst/>
          <a:cxnLst/>
          <a:rect l="0" t="0" r="0" b="0"/>
          <a:pathLst>
            <a:path>
              <a:moveTo>
                <a:pt x="1702029" y="4640571"/>
              </a:moveTo>
              <a:arcTo wR="2368084" hR="2368084" stAng="6380137" swAng="503003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B8A567-39E5-49F0-ACF6-2E41F9E20C9D}">
      <dsp:nvSpPr>
        <dsp:cNvPr id="0" name=""/>
        <dsp:cNvSpPr/>
      </dsp:nvSpPr>
      <dsp:spPr>
        <a:xfrm>
          <a:off x="1158436" y="1396467"/>
          <a:ext cx="1879126" cy="110027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Trebuchet MS" panose="020B0603020202020204" pitchFamily="34" charset="0"/>
            </a:rPr>
            <a:t>Training (and more training)</a:t>
          </a:r>
        </a:p>
      </dsp:txBody>
      <dsp:txXfrm>
        <a:off x="1212147" y="1450178"/>
        <a:ext cx="1771704" cy="992855"/>
      </dsp:txXfrm>
    </dsp:sp>
    <dsp:sp modelId="{33C91D52-5601-43F1-9C82-AA20ADACFC5E}">
      <dsp:nvSpPr>
        <dsp:cNvPr id="0" name=""/>
        <dsp:cNvSpPr/>
      </dsp:nvSpPr>
      <dsp:spPr>
        <a:xfrm>
          <a:off x="1623270" y="809820"/>
          <a:ext cx="4736169" cy="4736169"/>
        </a:xfrm>
        <a:custGeom>
          <a:avLst/>
          <a:gdLst/>
          <a:ahLst/>
          <a:cxnLst/>
          <a:rect l="0" t="0" r="0" b="0"/>
          <a:pathLst>
            <a:path>
              <a:moveTo>
                <a:pt x="818813" y="577111"/>
              </a:moveTo>
              <a:arcTo wR="2368084" hR="2368084" stAng="13748324" swAng="21006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58FD-7DCF-405F-B993-7099EB1C2B66}">
      <dsp:nvSpPr>
        <dsp:cNvPr id="0" name=""/>
        <dsp:cNvSpPr/>
      </dsp:nvSpPr>
      <dsp:spPr>
        <a:xfrm>
          <a:off x="258146" y="2113"/>
          <a:ext cx="3267812" cy="1960687"/>
        </a:xfrm>
        <a:prstGeom prst="rect">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Every police agency is different</a:t>
          </a:r>
          <a:endParaRPr lang="en-US" sz="3400" kern="1200" dirty="0"/>
        </a:p>
      </dsp:txBody>
      <dsp:txXfrm>
        <a:off x="258146" y="2113"/>
        <a:ext cx="3267812" cy="1960687"/>
      </dsp:txXfrm>
    </dsp:sp>
    <dsp:sp modelId="{9F053129-631B-4D75-8133-8A568FCA1EAC}">
      <dsp:nvSpPr>
        <dsp:cNvPr id="0" name=""/>
        <dsp:cNvSpPr/>
      </dsp:nvSpPr>
      <dsp:spPr>
        <a:xfrm>
          <a:off x="3852740" y="2113"/>
          <a:ext cx="3267812" cy="196068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Working with multiple police agencies</a:t>
          </a:r>
        </a:p>
      </dsp:txBody>
      <dsp:txXfrm>
        <a:off x="3852740" y="2113"/>
        <a:ext cx="3267812" cy="1960687"/>
      </dsp:txXfrm>
    </dsp:sp>
    <dsp:sp modelId="{72C919FF-9806-4000-9C0C-B896429D34BA}">
      <dsp:nvSpPr>
        <dsp:cNvPr id="0" name=""/>
        <dsp:cNvSpPr/>
      </dsp:nvSpPr>
      <dsp:spPr>
        <a:xfrm>
          <a:off x="258146" y="2289582"/>
          <a:ext cx="3267812" cy="1960687"/>
        </a:xfrm>
        <a:prstGeom prst="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latin typeface="Trebuchet MS" panose="020B0603020202020204" pitchFamily="34" charset="0"/>
            </a:rPr>
            <a:t>Mission clash</a:t>
          </a:r>
          <a:endParaRPr lang="en-US" sz="3400" kern="1200" dirty="0" smtClean="0">
            <a:latin typeface="Trebuchet MS" panose="020B0603020202020204" pitchFamily="34" charset="0"/>
          </a:endParaRPr>
        </a:p>
      </dsp:txBody>
      <dsp:txXfrm>
        <a:off x="258146" y="2289582"/>
        <a:ext cx="3267812" cy="1960687"/>
      </dsp:txXfrm>
    </dsp:sp>
    <dsp:sp modelId="{1E3C6701-0F84-4811-AC72-CC1D713E3112}">
      <dsp:nvSpPr>
        <dsp:cNvPr id="0" name=""/>
        <dsp:cNvSpPr/>
      </dsp:nvSpPr>
      <dsp:spPr>
        <a:xfrm>
          <a:off x="3852740" y="2289582"/>
          <a:ext cx="3267812" cy="196068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latin typeface="Trebuchet MS" panose="020B0603020202020204" pitchFamily="34" charset="0"/>
            </a:rPr>
            <a:t>Legal Aspect</a:t>
          </a:r>
        </a:p>
      </dsp:txBody>
      <dsp:txXfrm>
        <a:off x="3852740" y="2289582"/>
        <a:ext cx="3267812" cy="1960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E67B7-85BF-4AD2-A6A8-8D58992E8778}">
      <dsp:nvSpPr>
        <dsp:cNvPr id="0" name=""/>
        <dsp:cNvSpPr/>
      </dsp:nvSpPr>
      <dsp:spPr>
        <a:xfrm>
          <a:off x="2379049" y="-120690"/>
          <a:ext cx="4614500" cy="4614500"/>
        </a:xfrm>
        <a:prstGeom prst="circularArrow">
          <a:avLst>
            <a:gd name="adj1" fmla="val 4668"/>
            <a:gd name="adj2" fmla="val 272909"/>
            <a:gd name="adj3" fmla="val 12851321"/>
            <a:gd name="adj4" fmla="val 1801727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C3421-485B-4B7D-9240-0572E024CDF6}">
      <dsp:nvSpPr>
        <dsp:cNvPr id="0" name=""/>
        <dsp:cNvSpPr/>
      </dsp:nvSpPr>
      <dsp:spPr>
        <a:xfrm>
          <a:off x="3157760" y="285"/>
          <a:ext cx="3057078" cy="1528539"/>
        </a:xfrm>
        <a:prstGeom prst="round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rebuchet MS" panose="020B0603020202020204" pitchFamily="34" charset="0"/>
            </a:rPr>
            <a:t>Social services and addiction resources</a:t>
          </a:r>
          <a:endParaRPr lang="en-US" sz="1900" b="1" kern="1200" dirty="0"/>
        </a:p>
      </dsp:txBody>
      <dsp:txXfrm>
        <a:off x="3232377" y="74902"/>
        <a:ext cx="2907844" cy="1379305"/>
      </dsp:txXfrm>
    </dsp:sp>
    <dsp:sp modelId="{A382A3A3-1F74-4983-8978-D42EDF69DAA0}">
      <dsp:nvSpPr>
        <dsp:cNvPr id="0" name=""/>
        <dsp:cNvSpPr/>
      </dsp:nvSpPr>
      <dsp:spPr>
        <a:xfrm>
          <a:off x="4814673" y="1657197"/>
          <a:ext cx="3057078" cy="152853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rebuchet MS" panose="020B0603020202020204" pitchFamily="34" charset="0"/>
            </a:rPr>
            <a:t>Hot-spots and their proximity to your library</a:t>
          </a:r>
        </a:p>
      </dsp:txBody>
      <dsp:txXfrm>
        <a:off x="4889290" y="1731814"/>
        <a:ext cx="2907844" cy="1379305"/>
      </dsp:txXfrm>
    </dsp:sp>
    <dsp:sp modelId="{043C8D00-3F56-4A82-AA5A-58D7C0C79E01}">
      <dsp:nvSpPr>
        <dsp:cNvPr id="0" name=""/>
        <dsp:cNvSpPr/>
      </dsp:nvSpPr>
      <dsp:spPr>
        <a:xfrm>
          <a:off x="3157760" y="3314109"/>
          <a:ext cx="3057078" cy="152853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latin typeface="Trebuchet MS" panose="020B0603020202020204" pitchFamily="34" charset="0"/>
            </a:rPr>
            <a:t>Police resources</a:t>
          </a:r>
          <a:endParaRPr lang="en-US" sz="19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en-US" sz="1500" b="1" kern="1200" dirty="0" smtClean="0">
              <a:latin typeface="Trebuchet MS" panose="020B0603020202020204" pitchFamily="34" charset="0"/>
            </a:rPr>
            <a:t>Number of officers? </a:t>
          </a:r>
          <a:endParaRPr lang="en-US" sz="15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en-US" sz="1500" b="1" kern="1200" smtClean="0">
              <a:latin typeface="Trebuchet MS" panose="020B0603020202020204" pitchFamily="34" charset="0"/>
            </a:rPr>
            <a:t>SROs?</a:t>
          </a:r>
          <a:endParaRPr lang="en-US" sz="1500" b="1" kern="1200" dirty="0">
            <a:latin typeface="Trebuchet MS" panose="020B0603020202020204" pitchFamily="34" charset="0"/>
          </a:endParaRPr>
        </a:p>
        <a:p>
          <a:pPr marL="114300" lvl="1" indent="-114300" algn="l" defTabSz="666750">
            <a:lnSpc>
              <a:spcPct val="90000"/>
            </a:lnSpc>
            <a:spcBef>
              <a:spcPct val="0"/>
            </a:spcBef>
            <a:spcAft>
              <a:spcPct val="15000"/>
            </a:spcAft>
            <a:buChar char="••"/>
          </a:pPr>
          <a:r>
            <a:rPr lang="en-US" sz="1500" b="1" kern="1200" dirty="0" smtClean="0">
              <a:latin typeface="Trebuchet MS" panose="020B0603020202020204" pitchFamily="34" charset="0"/>
            </a:rPr>
            <a:t>Joint task forces? Gang units, drug units</a:t>
          </a:r>
          <a:endParaRPr lang="en-US" sz="1500" b="1" kern="1200" dirty="0">
            <a:latin typeface="Trebuchet MS" panose="020B0603020202020204" pitchFamily="34" charset="0"/>
          </a:endParaRPr>
        </a:p>
      </dsp:txBody>
      <dsp:txXfrm>
        <a:off x="3232377" y="3388726"/>
        <a:ext cx="2907844" cy="1379305"/>
      </dsp:txXfrm>
    </dsp:sp>
    <dsp:sp modelId="{994DB6B5-C155-4CC2-8B99-38973E61F046}">
      <dsp:nvSpPr>
        <dsp:cNvPr id="0" name=""/>
        <dsp:cNvSpPr/>
      </dsp:nvSpPr>
      <dsp:spPr>
        <a:xfrm>
          <a:off x="1500848" y="1657197"/>
          <a:ext cx="3057078" cy="152853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rebuchet MS" panose="020B0603020202020204" pitchFamily="34" charset="0"/>
            </a:rPr>
            <a:t>Community Resources</a:t>
          </a:r>
          <a:endParaRPr lang="en-US" sz="1900" b="1" kern="1200" dirty="0">
            <a:latin typeface="Trebuchet MS" panose="020B0603020202020204" pitchFamily="34" charset="0"/>
          </a:endParaRPr>
        </a:p>
      </dsp:txBody>
      <dsp:txXfrm>
        <a:off x="1575465" y="1731814"/>
        <a:ext cx="2907844" cy="1379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B238C-C8D2-482A-B8A6-FB8ACBEC63C0}">
      <dsp:nvSpPr>
        <dsp:cNvPr id="0" name=""/>
        <dsp:cNvSpPr/>
      </dsp:nvSpPr>
      <dsp:spPr>
        <a:xfrm>
          <a:off x="0" y="384870"/>
          <a:ext cx="889635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E99A8-A9AB-480C-852F-AFCD897008DD}">
      <dsp:nvSpPr>
        <dsp:cNvPr id="0" name=""/>
        <dsp:cNvSpPr/>
      </dsp:nvSpPr>
      <dsp:spPr>
        <a:xfrm>
          <a:off x="427340" y="82204"/>
          <a:ext cx="6227445" cy="64944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383" tIns="0" rIns="235383" bIns="0" numCol="1" spcCol="1270" anchor="ctr" anchorCtr="0">
          <a:noAutofit/>
        </a:bodyPr>
        <a:lstStyle/>
        <a:p>
          <a:pPr lvl="0" algn="l" defTabSz="1244600">
            <a:lnSpc>
              <a:spcPct val="90000"/>
            </a:lnSpc>
            <a:spcBef>
              <a:spcPct val="0"/>
            </a:spcBef>
            <a:spcAft>
              <a:spcPct val="35000"/>
            </a:spcAft>
          </a:pPr>
          <a:r>
            <a:rPr lang="en-US" sz="2800" kern="1200" dirty="0" smtClean="0">
              <a:latin typeface="Trebuchet MS" panose="020B0603020202020204" pitchFamily="34" charset="0"/>
            </a:rPr>
            <a:t>Prepare	</a:t>
          </a:r>
          <a:endParaRPr lang="en-US" sz="2800" kern="1200" dirty="0"/>
        </a:p>
      </dsp:txBody>
      <dsp:txXfrm>
        <a:off x="459043" y="113907"/>
        <a:ext cx="6164039" cy="586034"/>
      </dsp:txXfrm>
    </dsp:sp>
    <dsp:sp modelId="{9F9C8AD2-7488-4C5E-90EB-A9237B1BCEB9}">
      <dsp:nvSpPr>
        <dsp:cNvPr id="0" name=""/>
        <dsp:cNvSpPr/>
      </dsp:nvSpPr>
      <dsp:spPr>
        <a:xfrm>
          <a:off x="0" y="1353761"/>
          <a:ext cx="889635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2E264-1881-4C3A-8079-95445EBAEEAB}">
      <dsp:nvSpPr>
        <dsp:cNvPr id="0" name=""/>
        <dsp:cNvSpPr/>
      </dsp:nvSpPr>
      <dsp:spPr>
        <a:xfrm>
          <a:off x="444817" y="1065324"/>
          <a:ext cx="6227445" cy="649440"/>
        </a:xfrm>
        <a:prstGeom prst="roundRect">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383" tIns="0" rIns="235383" bIns="0" numCol="1" spcCol="1270" anchor="ctr" anchorCtr="0">
          <a:noAutofit/>
        </a:bodyPr>
        <a:lstStyle/>
        <a:p>
          <a:pPr lvl="0" algn="l" defTabSz="1244600">
            <a:lnSpc>
              <a:spcPct val="90000"/>
            </a:lnSpc>
            <a:spcBef>
              <a:spcPct val="0"/>
            </a:spcBef>
            <a:spcAft>
              <a:spcPct val="35000"/>
            </a:spcAft>
          </a:pPr>
          <a:r>
            <a:rPr lang="en-US" sz="2800" kern="1200" dirty="0" smtClean="0">
              <a:latin typeface="Trebuchet MS" panose="020B0603020202020204" pitchFamily="34" charset="0"/>
            </a:rPr>
            <a:t>Safe Environment Training - SPL</a:t>
          </a:r>
        </a:p>
      </dsp:txBody>
      <dsp:txXfrm>
        <a:off x="476520" y="1097027"/>
        <a:ext cx="6164039" cy="586034"/>
      </dsp:txXfrm>
    </dsp:sp>
    <dsp:sp modelId="{2669EB57-34A3-479F-8031-C539EE408151}">
      <dsp:nvSpPr>
        <dsp:cNvPr id="0" name=""/>
        <dsp:cNvSpPr/>
      </dsp:nvSpPr>
      <dsp:spPr>
        <a:xfrm>
          <a:off x="0" y="2380710"/>
          <a:ext cx="889635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C56BE-FDA3-4BB2-9C52-676B6E3C0B8D}">
      <dsp:nvSpPr>
        <dsp:cNvPr id="0" name=""/>
        <dsp:cNvSpPr/>
      </dsp:nvSpPr>
      <dsp:spPr>
        <a:xfrm>
          <a:off x="444817" y="2055990"/>
          <a:ext cx="6227445" cy="649440"/>
        </a:xfrm>
        <a:prstGeom prst="roundRect">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383" tIns="0" rIns="235383" bIns="0" numCol="1" spcCol="1270" anchor="ctr" anchorCtr="0">
          <a:noAutofit/>
        </a:bodyPr>
        <a:lstStyle/>
        <a:p>
          <a:pPr lvl="0" algn="l" defTabSz="1244600">
            <a:lnSpc>
              <a:spcPct val="90000"/>
            </a:lnSpc>
            <a:spcBef>
              <a:spcPct val="0"/>
            </a:spcBef>
            <a:spcAft>
              <a:spcPct val="35000"/>
            </a:spcAft>
          </a:pPr>
          <a:r>
            <a:rPr lang="en-US" sz="2800" kern="1200" dirty="0" smtClean="0">
              <a:latin typeface="Trebuchet MS" panose="020B0603020202020204" pitchFamily="34" charset="0"/>
            </a:rPr>
            <a:t>Sound Mental Health</a:t>
          </a:r>
        </a:p>
      </dsp:txBody>
      <dsp:txXfrm>
        <a:off x="476520" y="2087693"/>
        <a:ext cx="6164039" cy="586034"/>
      </dsp:txXfrm>
    </dsp:sp>
    <dsp:sp modelId="{DFB5735B-9DFB-457F-BB31-909CFA58B3F8}">
      <dsp:nvSpPr>
        <dsp:cNvPr id="0" name=""/>
        <dsp:cNvSpPr/>
      </dsp:nvSpPr>
      <dsp:spPr>
        <a:xfrm>
          <a:off x="0" y="3378630"/>
          <a:ext cx="889635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02CDD-5E7A-4A36-8DD8-46EA59336507}">
      <dsp:nvSpPr>
        <dsp:cNvPr id="0" name=""/>
        <dsp:cNvSpPr/>
      </dsp:nvSpPr>
      <dsp:spPr>
        <a:xfrm>
          <a:off x="444817" y="3053910"/>
          <a:ext cx="6227445" cy="64944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383" tIns="0" rIns="235383" bIns="0" numCol="1" spcCol="1270" anchor="ctr" anchorCtr="0">
          <a:noAutofit/>
        </a:bodyPr>
        <a:lstStyle/>
        <a:p>
          <a:pPr lvl="0" algn="l" defTabSz="1244600">
            <a:lnSpc>
              <a:spcPct val="90000"/>
            </a:lnSpc>
            <a:spcBef>
              <a:spcPct val="0"/>
            </a:spcBef>
            <a:spcAft>
              <a:spcPct val="35000"/>
            </a:spcAft>
          </a:pPr>
          <a:r>
            <a:rPr lang="en-US" sz="2800" kern="1200" dirty="0" smtClean="0">
              <a:latin typeface="Trebuchet MS" panose="020B0603020202020204" pitchFamily="34" charset="0"/>
            </a:rPr>
            <a:t>Trauma Stewardship</a:t>
          </a:r>
        </a:p>
      </dsp:txBody>
      <dsp:txXfrm>
        <a:off x="476520" y="3085613"/>
        <a:ext cx="6164039" cy="586034"/>
      </dsp:txXfrm>
    </dsp:sp>
    <dsp:sp modelId="{5F093708-ED9E-4662-8C93-0E991ED85A3E}">
      <dsp:nvSpPr>
        <dsp:cNvPr id="0" name=""/>
        <dsp:cNvSpPr/>
      </dsp:nvSpPr>
      <dsp:spPr>
        <a:xfrm>
          <a:off x="0" y="4376550"/>
          <a:ext cx="889635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D641B-C483-4512-844D-A3512552513E}">
      <dsp:nvSpPr>
        <dsp:cNvPr id="0" name=""/>
        <dsp:cNvSpPr/>
      </dsp:nvSpPr>
      <dsp:spPr>
        <a:xfrm>
          <a:off x="444817" y="4051830"/>
          <a:ext cx="6227445" cy="6494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383" tIns="0" rIns="235383" bIns="0" numCol="1" spcCol="1270" anchor="ctr" anchorCtr="0">
          <a:noAutofit/>
        </a:bodyPr>
        <a:lstStyle/>
        <a:p>
          <a:pPr lvl="0" algn="l" defTabSz="1244600">
            <a:lnSpc>
              <a:spcPct val="90000"/>
            </a:lnSpc>
            <a:spcBef>
              <a:spcPct val="0"/>
            </a:spcBef>
            <a:spcAft>
              <a:spcPct val="35000"/>
            </a:spcAft>
          </a:pPr>
          <a:r>
            <a:rPr lang="en-US" sz="2800" kern="1200" dirty="0" smtClean="0">
              <a:latin typeface="Trebuchet MS" panose="020B0603020202020204" pitchFamily="34" charset="0"/>
            </a:rPr>
            <a:t>Responding to Critical Situations</a:t>
          </a:r>
        </a:p>
      </dsp:txBody>
      <dsp:txXfrm>
        <a:off x="476520" y="4083533"/>
        <a:ext cx="616403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2ACF7-DCF1-42EF-9B19-E71E378D7B95}"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2BC09-8E71-46DE-9BCC-4D12695F31A1}" type="slidenum">
              <a:rPr lang="en-US" smtClean="0"/>
              <a:t>‹#›</a:t>
            </a:fld>
            <a:endParaRPr lang="en-US"/>
          </a:p>
        </p:txBody>
      </p:sp>
    </p:spTree>
    <p:extLst>
      <p:ext uri="{BB962C8B-B14F-4D97-AF65-F5344CB8AC3E}">
        <p14:creationId xmlns:p14="http://schemas.microsoft.com/office/powerpoint/2010/main" val="80623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pPr/>
              <a:t>2</a:t>
            </a:fld>
            <a:endParaRPr lang="en-US"/>
          </a:p>
        </p:txBody>
      </p:sp>
    </p:spTree>
    <p:extLst>
      <p:ext uri="{BB962C8B-B14F-4D97-AF65-F5344CB8AC3E}">
        <p14:creationId xmlns:p14="http://schemas.microsoft.com/office/powerpoint/2010/main" val="208048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6803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8972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4627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1160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mn-lt"/>
              </a:rPr>
              <a:t>If King County Libraries are to maintain the support of the community, and voters, and continue to fulfill our mission of free and open access to all, our libraries must be safe, secure, and welcoming to all members of the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While staff were once managing annoying, but not dangerous behaviors the are now navigating dangerous situations involving assaults, weapons, threats of violence and criminal activity.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2007 in an effort to develop a holistic response to security issues KCLS convened a Security Task Force that made recommendations to increase awareness through staff, the system and community of security concerns and appropriate responses. These responses includes facilities improvements, staff training, community involvement and the hiring of off duty police officers for two of the locations with the most issues (in 2013 they were removed from the libraries).</a:t>
            </a:r>
          </a:p>
          <a:p>
            <a:r>
              <a:rPr lang="en-US" sz="1200" b="0" kern="1200" dirty="0" smtClean="0">
                <a:solidFill>
                  <a:schemeClr val="tx1"/>
                </a:solidFill>
                <a:latin typeface="+mn-lt"/>
                <a:ea typeface="+mn-ea"/>
                <a:cs typeface="+mn-cs"/>
              </a:rPr>
              <a:t>In the subsequent 7 years since the task force made its recommendations -  the system has added a Community Conduct Coordinator dedicated to helping libraries navigate disruptive behavior, to help connect community resources and KCLS, and to develop policies and procedures to support staff in consistent rule enforcement in the libraries.  This position has been essential in providing  support for staff and creating consistent rule enforcement.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These concerns are no longer isolated to being  ‘south end ‘ ‘urban’ ; issues they have spread throughout the county to rural communities such as North Bend, and even municipalities such as Issaquah, Bellevue and Redmond.</a:t>
            </a:r>
          </a:p>
          <a:p>
            <a:endParaRPr lang="en-US" b="0" dirty="0" smtClean="0">
              <a:latin typeface="+mn-lt"/>
            </a:endParaRPr>
          </a:p>
          <a:p>
            <a:endParaRPr lang="en-US" b="0" dirty="0" smtClean="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1809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A95AA-6DEC-4AD8-B1A9-D8D99E96E5BE}" type="slidenum">
              <a:rPr lang="en-US" smtClean="0"/>
              <a:t>5</a:t>
            </a:fld>
            <a:endParaRPr lang="en-US"/>
          </a:p>
        </p:txBody>
      </p:sp>
    </p:spTree>
    <p:extLst>
      <p:ext uri="{BB962C8B-B14F-4D97-AF65-F5344CB8AC3E}">
        <p14:creationId xmlns:p14="http://schemas.microsoft.com/office/powerpoint/2010/main" val="384871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Verbal</a:t>
            </a:r>
            <a:r>
              <a:rPr lang="en-US" baseline="0" dirty="0" smtClean="0"/>
              <a:t> Defense and Influence was developed as a style of tactical communication to be used by police officers when handling difficult people. I have been through the training years ago and a couple of years ago was able to attend a week long training for instructors. I took some nuggets away that I feel are extremely helpful when working with people. This is the first one. </a:t>
            </a:r>
          </a:p>
          <a:p>
            <a:endParaRPr lang="en-US" baseline="0" dirty="0" smtClean="0"/>
          </a:p>
          <a:p>
            <a:r>
              <a:rPr lang="en-US" baseline="0" dirty="0" smtClean="0"/>
              <a:t>Verbal defense and influence is grounded in the 5 universal truths. </a:t>
            </a:r>
            <a:r>
              <a:rPr lang="en-US" baseline="0" dirty="0" err="1" smtClean="0"/>
              <a:t>Dr</a:t>
            </a:r>
            <a:r>
              <a:rPr lang="en-US" baseline="0" dirty="0" smtClean="0"/>
              <a:t> Thompson the founder of Verbal Judo states that no matter all the ways we are different: age, gender, socio-economic status </a:t>
            </a:r>
            <a:r>
              <a:rPr lang="en-US" baseline="0" dirty="0" err="1" smtClean="0"/>
              <a:t>etc</a:t>
            </a:r>
            <a:r>
              <a:rPr lang="en-US" baseline="0" dirty="0" smtClean="0"/>
              <a:t>, there are 5 ways in which we are all the same:</a:t>
            </a:r>
          </a:p>
        </p:txBody>
      </p:sp>
      <p:sp>
        <p:nvSpPr>
          <p:cNvPr id="4" name="Slide Number Placeholder 3"/>
          <p:cNvSpPr>
            <a:spLocks noGrp="1"/>
          </p:cNvSpPr>
          <p:nvPr>
            <p:ph type="sldNum" sz="quarter" idx="10"/>
          </p:nvPr>
        </p:nvSpPr>
        <p:spPr/>
        <p:txBody>
          <a:bodyPr/>
          <a:lstStyle/>
          <a:p>
            <a:fld id="{48693295-4A4C-4EC3-9B5F-81B087DD507C}" type="slidenum">
              <a:rPr lang="en-US" smtClean="0"/>
              <a:pPr/>
              <a:t>6</a:t>
            </a:fld>
            <a:endParaRPr lang="en-US"/>
          </a:p>
        </p:txBody>
      </p:sp>
    </p:spTree>
    <p:extLst>
      <p:ext uri="{BB962C8B-B14F-4D97-AF65-F5344CB8AC3E}">
        <p14:creationId xmlns:p14="http://schemas.microsoft.com/office/powerpoint/2010/main" val="408676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a:t>
            </a:r>
            <a:r>
              <a:rPr lang="en-US" baseline="0" dirty="0" smtClean="0"/>
              <a:t> greeting is something that is so easy to do and eventually becomes habit. </a:t>
            </a:r>
          </a:p>
          <a:p>
            <a:endParaRPr lang="en-US" baseline="0" dirty="0" smtClean="0"/>
          </a:p>
          <a:p>
            <a:r>
              <a:rPr lang="en-US" baseline="0" dirty="0" smtClean="0"/>
              <a:t>When you do all of these things when you begin conversations, especially about behavior, you have already begun to deescalate the situation. You have answered any questions that they may have been ready to throw at you: Who are you? Why do you get to tell me to do something/why do I have to listen to you? What do you want? </a:t>
            </a:r>
          </a:p>
          <a:p>
            <a:endParaRPr lang="en-US" baseline="0" dirty="0" smtClean="0"/>
          </a:p>
          <a:p>
            <a:r>
              <a:rPr lang="en-US" dirty="0" smtClean="0"/>
              <a:t>Practice</a:t>
            </a:r>
            <a:r>
              <a:rPr lang="en-US" baseline="0" dirty="0" smtClean="0"/>
              <a:t> the Universal Greeting</a:t>
            </a:r>
          </a:p>
          <a:p>
            <a:endParaRPr lang="en-US" baseline="0" dirty="0" smtClean="0"/>
          </a:p>
          <a:p>
            <a:r>
              <a:rPr lang="en-US" baseline="0" dirty="0" smtClean="0"/>
              <a:t>Approach someone in the room whom you do not already know</a:t>
            </a:r>
          </a:p>
          <a:p>
            <a:r>
              <a:rPr lang="en-US" baseline="0" dirty="0" smtClean="0"/>
              <a:t>Choose a conduct issue (either from the KCLS Rules of Conduct or your own)</a:t>
            </a:r>
          </a:p>
          <a:p>
            <a:r>
              <a:rPr lang="en-US" baseline="0" dirty="0" smtClean="0"/>
              <a:t>Practice the greeting</a:t>
            </a:r>
          </a:p>
          <a:p>
            <a:r>
              <a:rPr lang="en-US" baseline="0" dirty="0" smtClean="0"/>
              <a:t>Repeat five times with five new partners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8693295-4A4C-4EC3-9B5F-81B087DD507C}" type="slidenum">
              <a:rPr lang="en-US" smtClean="0"/>
              <a:pPr/>
              <a:t>7</a:t>
            </a:fld>
            <a:endParaRPr lang="en-US"/>
          </a:p>
        </p:txBody>
      </p:sp>
    </p:spTree>
    <p:extLst>
      <p:ext uri="{BB962C8B-B14F-4D97-AF65-F5344CB8AC3E}">
        <p14:creationId xmlns:p14="http://schemas.microsoft.com/office/powerpoint/2010/main" val="257682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3698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3297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A95AA-6DEC-4AD8-B1A9-D8D99E96E5BE}" type="slidenum">
              <a:rPr lang="en-US" smtClean="0"/>
              <a:t>11</a:t>
            </a:fld>
            <a:endParaRPr lang="en-US"/>
          </a:p>
        </p:txBody>
      </p:sp>
    </p:spTree>
    <p:extLst>
      <p:ext uri="{BB962C8B-B14F-4D97-AF65-F5344CB8AC3E}">
        <p14:creationId xmlns:p14="http://schemas.microsoft.com/office/powerpoint/2010/main" val="233677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Burien Safe Environment Work Group (BSEWG)</a:t>
            </a:r>
          </a:p>
          <a:p>
            <a:pPr lvl="2"/>
            <a:r>
              <a:rPr lang="en-US" sz="1200" kern="1200" dirty="0" smtClean="0">
                <a:solidFill>
                  <a:schemeClr val="tx1"/>
                </a:solidFill>
                <a:effectLst/>
                <a:latin typeface="+mn-lt"/>
                <a:ea typeface="+mn-ea"/>
                <a:cs typeface="+mn-cs"/>
              </a:rPr>
              <a:t>Product of the JLMC</a:t>
            </a:r>
          </a:p>
          <a:p>
            <a:pPr lvl="2"/>
            <a:r>
              <a:rPr lang="en-US" sz="1200" kern="1200" dirty="0" smtClean="0">
                <a:solidFill>
                  <a:schemeClr val="tx1"/>
                </a:solidFill>
                <a:effectLst/>
                <a:latin typeface="+mn-lt"/>
                <a:ea typeface="+mn-ea"/>
                <a:cs typeface="+mn-cs"/>
              </a:rPr>
              <a:t>Committee work</a:t>
            </a:r>
          </a:p>
          <a:p>
            <a:pPr lvl="3"/>
            <a:r>
              <a:rPr lang="en-US" sz="1200" kern="1200" dirty="0" smtClean="0">
                <a:solidFill>
                  <a:schemeClr val="tx1"/>
                </a:solidFill>
                <a:effectLst/>
                <a:latin typeface="+mn-lt"/>
                <a:ea typeface="+mn-ea"/>
                <a:cs typeface="+mn-cs"/>
              </a:rPr>
              <a:t>“On the Floor” Guidelines</a:t>
            </a:r>
          </a:p>
          <a:p>
            <a:pPr lvl="3"/>
            <a:r>
              <a:rPr lang="en-US" sz="1200" kern="1200" dirty="0" smtClean="0">
                <a:solidFill>
                  <a:schemeClr val="tx1"/>
                </a:solidFill>
                <a:effectLst/>
                <a:latin typeface="+mn-lt"/>
                <a:ea typeface="+mn-ea"/>
                <a:cs typeface="+mn-cs"/>
              </a:rPr>
              <a:t>Needle disposal</a:t>
            </a:r>
          </a:p>
          <a:p>
            <a:pPr lvl="2"/>
            <a:r>
              <a:rPr lang="en-US" sz="1200" kern="1200" dirty="0" smtClean="0">
                <a:solidFill>
                  <a:schemeClr val="tx1"/>
                </a:solidFill>
                <a:effectLst/>
                <a:latin typeface="+mn-lt"/>
                <a:ea typeface="+mn-ea"/>
                <a:cs typeface="+mn-cs"/>
              </a:rPr>
              <a:t>Trainings</a:t>
            </a:r>
          </a:p>
          <a:p>
            <a:endParaRPr lang="en-US" dirty="0"/>
          </a:p>
        </p:txBody>
      </p:sp>
      <p:sp>
        <p:nvSpPr>
          <p:cNvPr id="4" name="Slide Number Placeholder 3"/>
          <p:cNvSpPr>
            <a:spLocks noGrp="1"/>
          </p:cNvSpPr>
          <p:nvPr>
            <p:ph type="sldNum" sz="quarter" idx="10"/>
          </p:nvPr>
        </p:nvSpPr>
        <p:spPr/>
        <p:txBody>
          <a:bodyPr/>
          <a:lstStyle/>
          <a:p>
            <a:fld id="{48693295-4A4C-4EC3-9B5F-81B087DD507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569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1/25/2017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1/25/2017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1/25/2017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1/25/2017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800" dirty="0" smtClean="0"/>
              <a:t>Teaching Patrons</a:t>
            </a:r>
            <a:br>
              <a:rPr lang="en-US" sz="8800" dirty="0" smtClean="0"/>
            </a:br>
            <a:r>
              <a:rPr lang="en-US" sz="6000" dirty="0" smtClean="0"/>
              <a:t>to be Successful in the Library</a:t>
            </a:r>
            <a:endParaRPr lang="en-US" sz="8800" dirty="0"/>
          </a:p>
        </p:txBody>
      </p:sp>
      <p:sp>
        <p:nvSpPr>
          <p:cNvPr id="3" name="Subtitle 2"/>
          <p:cNvSpPr>
            <a:spLocks noGrp="1"/>
          </p:cNvSpPr>
          <p:nvPr>
            <p:ph type="subTitle" idx="1"/>
          </p:nvPr>
        </p:nvSpPr>
        <p:spPr/>
        <p:txBody>
          <a:bodyPr/>
          <a:lstStyle/>
          <a:p>
            <a:r>
              <a:rPr lang="en-US" dirty="0" smtClean="0"/>
              <a:t>Managing Patron Behavior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74" y="643086"/>
            <a:ext cx="4938295" cy="2734428"/>
          </a:xfrm>
          <a:prstGeom prst="rect">
            <a:avLst/>
          </a:prstGeom>
        </p:spPr>
      </p:pic>
    </p:spTree>
    <p:extLst>
      <p:ext uri="{BB962C8B-B14F-4D97-AF65-F5344CB8AC3E}">
        <p14:creationId xmlns:p14="http://schemas.microsoft.com/office/powerpoint/2010/main" val="147368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Consequences</a:t>
            </a:r>
            <a:endParaRPr lang="en-US" dirty="0">
              <a:latin typeface="Trebuchet MS" panose="020B0603020202020204" pitchFamily="34" charset="0"/>
            </a:endParaRPr>
          </a:p>
        </p:txBody>
      </p:sp>
      <p:sp>
        <p:nvSpPr>
          <p:cNvPr id="5" name="Text Placeholder 4"/>
          <p:cNvSpPr>
            <a:spLocks noGrp="1"/>
          </p:cNvSpPr>
          <p:nvPr>
            <p:ph type="body" idx="1"/>
          </p:nvPr>
        </p:nvSpPr>
        <p:spPr/>
        <p:txBody>
          <a:bodyPr>
            <a:normAutofit/>
          </a:bodyPr>
          <a:lstStyle/>
          <a:p>
            <a:r>
              <a:rPr lang="en-US" sz="4400" dirty="0" smtClean="0"/>
              <a:t>Ban</a:t>
            </a:r>
            <a:endParaRPr lang="en-US" sz="4400" dirty="0"/>
          </a:p>
        </p:txBody>
      </p:sp>
      <p:sp>
        <p:nvSpPr>
          <p:cNvPr id="3" name="Content Placeholder 2"/>
          <p:cNvSpPr>
            <a:spLocks noGrp="1"/>
          </p:cNvSpPr>
          <p:nvPr>
            <p:ph sz="half" idx="2"/>
          </p:nvPr>
        </p:nvSpPr>
        <p:spPr/>
        <p:txBody>
          <a:bodyPr>
            <a:normAutofit/>
          </a:bodyPr>
          <a:lstStyle/>
          <a:p>
            <a:r>
              <a:rPr lang="en-US" dirty="0" smtClean="0">
                <a:latin typeface="Corbel" panose="020B0503020204020204" pitchFamily="34" charset="0"/>
              </a:rPr>
              <a:t>Local</a:t>
            </a:r>
          </a:p>
          <a:p>
            <a:r>
              <a:rPr lang="en-US" dirty="0" smtClean="0">
                <a:latin typeface="Corbel" panose="020B0503020204020204" pitchFamily="34" charset="0"/>
              </a:rPr>
              <a:t>Range from one day to one year</a:t>
            </a:r>
          </a:p>
          <a:p>
            <a:r>
              <a:rPr lang="en-US" dirty="0" smtClean="0">
                <a:latin typeface="Corbel" panose="020B0503020204020204" pitchFamily="34" charset="0"/>
              </a:rPr>
              <a:t>Issued for:</a:t>
            </a:r>
          </a:p>
          <a:p>
            <a:pPr lvl="1"/>
            <a:r>
              <a:rPr lang="en-US" sz="2400" dirty="0" smtClean="0">
                <a:latin typeface="Corbel" panose="020B0503020204020204" pitchFamily="34" charset="0"/>
              </a:rPr>
              <a:t>Unsafe or </a:t>
            </a:r>
            <a:r>
              <a:rPr lang="en-US" dirty="0" smtClean="0">
                <a:latin typeface="Corbel" panose="020B0503020204020204" pitchFamily="34" charset="0"/>
              </a:rPr>
              <a:t>disruptive behavior</a:t>
            </a:r>
          </a:p>
          <a:p>
            <a:pPr lvl="1"/>
            <a:r>
              <a:rPr lang="en-US" sz="2400" dirty="0" smtClean="0">
                <a:latin typeface="Corbel" panose="020B0503020204020204" pitchFamily="34" charset="0"/>
              </a:rPr>
              <a:t>Inappropriate use of the library</a:t>
            </a:r>
          </a:p>
          <a:p>
            <a:pPr lvl="1"/>
            <a:r>
              <a:rPr lang="en-US" dirty="0" smtClean="0">
                <a:latin typeface="Corbel" panose="020B0503020204020204" pitchFamily="34" charset="0"/>
              </a:rPr>
              <a:t>Non-compliance with staff direction</a:t>
            </a:r>
          </a:p>
        </p:txBody>
      </p:sp>
      <p:sp>
        <p:nvSpPr>
          <p:cNvPr id="6" name="Text Placeholder 5"/>
          <p:cNvSpPr>
            <a:spLocks noGrp="1"/>
          </p:cNvSpPr>
          <p:nvPr>
            <p:ph type="body" sz="quarter" idx="3"/>
          </p:nvPr>
        </p:nvSpPr>
        <p:spPr/>
        <p:txBody>
          <a:bodyPr>
            <a:normAutofit/>
          </a:bodyPr>
          <a:lstStyle/>
          <a:p>
            <a:r>
              <a:rPr lang="en-US" sz="4400" dirty="0" smtClean="0"/>
              <a:t>Trespass</a:t>
            </a:r>
            <a:endParaRPr lang="en-US" sz="4400" dirty="0"/>
          </a:p>
        </p:txBody>
      </p:sp>
      <p:sp>
        <p:nvSpPr>
          <p:cNvPr id="7" name="Content Placeholder 6"/>
          <p:cNvSpPr>
            <a:spLocks noGrp="1"/>
          </p:cNvSpPr>
          <p:nvPr>
            <p:ph sz="quarter" idx="4"/>
          </p:nvPr>
        </p:nvSpPr>
        <p:spPr>
          <a:xfrm>
            <a:off x="6319840" y="2494684"/>
            <a:ext cx="5035548" cy="3684588"/>
          </a:xfrm>
        </p:spPr>
        <p:txBody>
          <a:bodyPr/>
          <a:lstStyle/>
          <a:p>
            <a:r>
              <a:rPr lang="en-US" dirty="0" smtClean="0"/>
              <a:t>System-wide (48 libraries)</a:t>
            </a:r>
          </a:p>
          <a:p>
            <a:r>
              <a:rPr lang="en-US" dirty="0" smtClean="0"/>
              <a:t>3 months – 1 year </a:t>
            </a:r>
          </a:p>
          <a:p>
            <a:r>
              <a:rPr lang="en-US" dirty="0" smtClean="0"/>
              <a:t>Illegal Behavior</a:t>
            </a:r>
          </a:p>
          <a:p>
            <a:pPr lvl="1"/>
            <a:r>
              <a:rPr lang="en-US" dirty="0" smtClean="0"/>
              <a:t>Drugs</a:t>
            </a:r>
          </a:p>
          <a:p>
            <a:pPr lvl="1"/>
            <a:r>
              <a:rPr lang="en-US" dirty="0" smtClean="0"/>
              <a:t>Violence</a:t>
            </a:r>
          </a:p>
          <a:p>
            <a:r>
              <a:rPr lang="en-US" dirty="0" smtClean="0"/>
              <a:t>Police Issued</a:t>
            </a:r>
          </a:p>
          <a:p>
            <a:endParaRPr lang="en-US" dirty="0"/>
          </a:p>
        </p:txBody>
      </p:sp>
      <p:pic>
        <p:nvPicPr>
          <p:cNvPr id="4" name="Picture 2" descr="KCLS"/>
          <p:cNvPicPr>
            <a:picLocks noChangeAspect="1" noChangeArrowheads="1"/>
          </p:cNvPicPr>
          <p:nvPr/>
        </p:nvPicPr>
        <p:blipFill>
          <a:blip r:embed="rId3" cstate="print"/>
          <a:srcRect/>
          <a:stretch>
            <a:fillRect/>
          </a:stretch>
        </p:blipFill>
        <p:spPr bwMode="auto">
          <a:xfrm>
            <a:off x="10541000" y="4819650"/>
            <a:ext cx="876300" cy="1666875"/>
          </a:xfrm>
          <a:prstGeom prst="rect">
            <a:avLst/>
          </a:prstGeom>
          <a:noFill/>
        </p:spPr>
      </p:pic>
    </p:spTree>
    <p:extLst>
      <p:ext uri="{BB962C8B-B14F-4D97-AF65-F5344CB8AC3E}">
        <p14:creationId xmlns:p14="http://schemas.microsoft.com/office/powerpoint/2010/main" val="93838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Instruct. Warn. Ban.</a:t>
            </a:r>
            <a:endParaRPr lang="en-US" dirty="0">
              <a:latin typeface="Trebuchet MS" panose="020B0603020202020204" pitchFamily="34" charset="0"/>
            </a:endParaRP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1073150" y="1959769"/>
            <a:ext cx="9867900" cy="2647949"/>
          </a:xfrm>
          <a:prstGeom prst="rect">
            <a:avLst/>
          </a:prstGeom>
          <a:ln>
            <a:noFill/>
          </a:ln>
          <a:extLst>
            <a:ext uri="{53640926-AAD7-44D8-BBD7-CCE9431645EC}">
              <a14:shadowObscured xmlns:a14="http://schemas.microsoft.com/office/drawing/2010/main"/>
            </a:ext>
          </a:extLst>
        </p:spPr>
      </p:pic>
      <p:pic>
        <p:nvPicPr>
          <p:cNvPr id="44034" name="Picture 2" descr="KCLS"/>
          <p:cNvPicPr>
            <a:picLocks noChangeAspect="1" noChangeArrowheads="1"/>
          </p:cNvPicPr>
          <p:nvPr/>
        </p:nvPicPr>
        <p:blipFill>
          <a:blip r:embed="rId4" cstate="print"/>
          <a:srcRect/>
          <a:stretch>
            <a:fillRect/>
          </a:stretch>
        </p:blipFill>
        <p:spPr bwMode="auto">
          <a:xfrm>
            <a:off x="10502900" y="4876800"/>
            <a:ext cx="876300" cy="1666875"/>
          </a:xfrm>
          <a:prstGeom prst="rect">
            <a:avLst/>
          </a:prstGeom>
          <a:noFill/>
        </p:spPr>
      </p:pic>
      <p:sp>
        <p:nvSpPr>
          <p:cNvPr id="3" name="TextBox 2"/>
          <p:cNvSpPr txBox="1"/>
          <p:nvPr/>
        </p:nvSpPr>
        <p:spPr>
          <a:xfrm>
            <a:off x="7657249" y="6082010"/>
            <a:ext cx="2845651" cy="461665"/>
          </a:xfrm>
          <a:prstGeom prst="rect">
            <a:avLst/>
          </a:prstGeom>
          <a:noFill/>
        </p:spPr>
        <p:txBody>
          <a:bodyPr wrap="none" rtlCol="0">
            <a:spAutoFit/>
          </a:bodyPr>
          <a:lstStyle/>
          <a:p>
            <a:r>
              <a:rPr lang="en-US" sz="2400" dirty="0">
                <a:solidFill>
                  <a:prstClr val="white"/>
                </a:solidFill>
                <a:latin typeface="Trebuchet MS" panose="020B0603020202020204" pitchFamily="34" charset="0"/>
              </a:rPr>
              <a:t>Guidelines for Bans</a:t>
            </a:r>
          </a:p>
        </p:txBody>
      </p:sp>
    </p:spTree>
    <p:extLst>
      <p:ext uri="{BB962C8B-B14F-4D97-AF65-F5344CB8AC3E}">
        <p14:creationId xmlns:p14="http://schemas.microsoft.com/office/powerpoint/2010/main" val="356531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600450"/>
            <a:ext cx="3467100" cy="947738"/>
          </a:xfrm>
        </p:spPr>
        <p:txBody>
          <a:bodyPr>
            <a:normAutofit fontScale="90000"/>
          </a:bodyPr>
          <a:lstStyle/>
          <a:p>
            <a:pPr algn="ctr"/>
            <a:r>
              <a:rPr lang="en-US" dirty="0" smtClean="0">
                <a:latin typeface="Trebuchet MS" panose="020B0603020202020204" pitchFamily="34" charset="0"/>
              </a:rPr>
              <a:t>Engaging Staff in Solution</a:t>
            </a:r>
            <a:endParaRPr lang="en-US" dirty="0">
              <a:latin typeface="Trebuchet MS" panose="020B0603020202020204" pitchFamily="34" charset="0"/>
            </a:endParaRPr>
          </a:p>
        </p:txBody>
      </p:sp>
      <p:graphicFrame>
        <p:nvGraphicFramePr>
          <p:cNvPr id="5" name="Diagram 4"/>
          <p:cNvGraphicFramePr/>
          <p:nvPr>
            <p:extLst/>
          </p:nvPr>
        </p:nvGraphicFramePr>
        <p:xfrm>
          <a:off x="1676400" y="438150"/>
          <a:ext cx="8991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957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rebuchet MS" panose="020B0603020202020204" pitchFamily="34" charset="0"/>
              </a:rPr>
              <a:t>Community and Police Partnerships</a:t>
            </a:r>
            <a:endParaRPr lang="en-US" dirty="0">
              <a:latin typeface="Trebuchet MS" panose="020B0603020202020204" pitchFamily="34" charset="0"/>
            </a:endParaRPr>
          </a:p>
        </p:txBody>
      </p:sp>
      <p:graphicFrame>
        <p:nvGraphicFramePr>
          <p:cNvPr id="5" name="Diagram 4"/>
          <p:cNvGraphicFramePr/>
          <p:nvPr>
            <p:extLst/>
          </p:nvPr>
        </p:nvGraphicFramePr>
        <p:xfrm>
          <a:off x="2305050" y="1866900"/>
          <a:ext cx="7378700" cy="425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659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Your Library in the Community</a:t>
            </a:r>
            <a:endParaRPr lang="en-US" dirty="0">
              <a:latin typeface="Trebuchet MS" panose="020B0603020202020204" pitchFamily="34" charset="0"/>
            </a:endParaRPr>
          </a:p>
        </p:txBody>
      </p:sp>
      <p:graphicFrame>
        <p:nvGraphicFramePr>
          <p:cNvPr id="4" name="Diagram 3"/>
          <p:cNvGraphicFramePr/>
          <p:nvPr>
            <p:extLst/>
          </p:nvPr>
        </p:nvGraphicFramePr>
        <p:xfrm>
          <a:off x="1447800" y="1538817"/>
          <a:ext cx="9372600" cy="4842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65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957"/>
            <a:ext cx="10515600" cy="940073"/>
          </a:xfrm>
        </p:spPr>
        <p:txBody>
          <a:bodyPr/>
          <a:lstStyle/>
          <a:p>
            <a:r>
              <a:rPr lang="en-US" dirty="0" smtClean="0">
                <a:latin typeface="Trebuchet MS" panose="020B0603020202020204" pitchFamily="34" charset="0"/>
              </a:rPr>
              <a:t>Facilities solutions</a:t>
            </a:r>
            <a:endParaRPr lang="en-US" dirty="0">
              <a:latin typeface="Trebuchet MS" panose="020B0603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622150" y="2429594"/>
            <a:ext cx="3757583" cy="2818188"/>
          </a:xfrm>
          <a:prstGeom prst="rect">
            <a:avLst/>
          </a:prstGeom>
          <a:ln w="12700">
            <a:solidFill>
              <a:schemeClr val="tx2"/>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flipH="1" flipV="1">
            <a:off x="2148151" y="1213599"/>
            <a:ext cx="2066145" cy="1549608"/>
          </a:xfrm>
          <a:prstGeom prst="rect">
            <a:avLst/>
          </a:prstGeom>
          <a:ln>
            <a:solidFill>
              <a:schemeClr val="tx2"/>
            </a:solidFill>
          </a:ln>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48941" y="4240722"/>
            <a:ext cx="3520935" cy="2373793"/>
          </a:xfrm>
          <a:prstGeom prst="rect">
            <a:avLst/>
          </a:prstGeom>
          <a:ln>
            <a:solidFill>
              <a:schemeClr val="tx2"/>
            </a:solidFill>
          </a:ln>
        </p:spPr>
      </p:pic>
      <p:pic>
        <p:nvPicPr>
          <p:cNvPr id="5" name="Picture 4"/>
          <p:cNvPicPr>
            <a:picLocks noChangeAspect="1"/>
          </p:cNvPicPr>
          <p:nvPr/>
        </p:nvPicPr>
        <p:blipFill>
          <a:blip r:embed="rId6"/>
          <a:stretch>
            <a:fillRect/>
          </a:stretch>
        </p:blipFill>
        <p:spPr>
          <a:xfrm>
            <a:off x="1663696" y="4183553"/>
            <a:ext cx="1825899" cy="2430962"/>
          </a:xfrm>
          <a:prstGeom prst="rect">
            <a:avLst/>
          </a:prstGeom>
        </p:spPr>
      </p:pic>
      <p:pic>
        <p:nvPicPr>
          <p:cNvPr id="7" name="Picture 6"/>
          <p:cNvPicPr>
            <a:picLocks noChangeAspect="1"/>
          </p:cNvPicPr>
          <p:nvPr/>
        </p:nvPicPr>
        <p:blipFill>
          <a:blip r:embed="rId7"/>
          <a:stretch>
            <a:fillRect/>
          </a:stretch>
        </p:blipFill>
        <p:spPr>
          <a:xfrm>
            <a:off x="7261410" y="572936"/>
            <a:ext cx="2091109" cy="2773920"/>
          </a:xfrm>
          <a:prstGeom prst="rect">
            <a:avLst/>
          </a:prstGeom>
        </p:spPr>
      </p:pic>
      <p:pic>
        <p:nvPicPr>
          <p:cNvPr id="11" name="Picture 10"/>
          <p:cNvPicPr>
            <a:picLocks noChangeAspect="1"/>
          </p:cNvPicPr>
          <p:nvPr/>
        </p:nvPicPr>
        <p:blipFill>
          <a:blip r:embed="rId8"/>
          <a:stretch>
            <a:fillRect/>
          </a:stretch>
        </p:blipFill>
        <p:spPr>
          <a:xfrm>
            <a:off x="9869236" y="1027906"/>
            <a:ext cx="2001281" cy="3070196"/>
          </a:xfrm>
          <a:prstGeom prst="rect">
            <a:avLst/>
          </a:prstGeom>
        </p:spPr>
      </p:pic>
      <p:pic>
        <p:nvPicPr>
          <p:cNvPr id="12" name="Picture 11"/>
          <p:cNvPicPr>
            <a:picLocks noChangeAspect="1"/>
          </p:cNvPicPr>
          <p:nvPr/>
        </p:nvPicPr>
        <p:blipFill>
          <a:blip r:embed="rId9"/>
          <a:stretch>
            <a:fillRect/>
          </a:stretch>
        </p:blipFill>
        <p:spPr>
          <a:xfrm>
            <a:off x="166866" y="1132631"/>
            <a:ext cx="2033387" cy="2706057"/>
          </a:xfrm>
          <a:prstGeom prst="rect">
            <a:avLst/>
          </a:prstGeom>
        </p:spPr>
      </p:pic>
    </p:spTree>
    <p:extLst>
      <p:ext uri="{BB962C8B-B14F-4D97-AF65-F5344CB8AC3E}">
        <p14:creationId xmlns:p14="http://schemas.microsoft.com/office/powerpoint/2010/main" val="624848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143899"/>
            <a:ext cx="11680723" cy="1325563"/>
          </a:xfrm>
        </p:spPr>
        <p:txBody>
          <a:bodyPr>
            <a:normAutofit fontScale="90000"/>
          </a:bodyPr>
          <a:lstStyle/>
          <a:p>
            <a:r>
              <a:rPr lang="en-US" dirty="0" smtClean="0">
                <a:latin typeface="Trebuchet MS" panose="020B0603020202020204" pitchFamily="34" charset="0"/>
              </a:rPr>
              <a:t>Training: </a:t>
            </a:r>
            <a:br>
              <a:rPr lang="en-US" dirty="0" smtClean="0">
                <a:latin typeface="Trebuchet MS" panose="020B0603020202020204" pitchFamily="34" charset="0"/>
              </a:rPr>
            </a:br>
            <a:r>
              <a:rPr lang="en-US" dirty="0" smtClean="0">
                <a:latin typeface="Trebuchet MS" panose="020B0603020202020204" pitchFamily="34" charset="0"/>
              </a:rPr>
              <a:t>Focus on de-escalation and self-care</a:t>
            </a:r>
            <a:endParaRPr lang="en-US" dirty="0">
              <a:latin typeface="Trebuchet MS" panose="020B0603020202020204" pitchFamily="34" charset="0"/>
            </a:endParaRPr>
          </a:p>
        </p:txBody>
      </p:sp>
      <p:graphicFrame>
        <p:nvGraphicFramePr>
          <p:cNvPr id="4" name="Diagram 3"/>
          <p:cNvGraphicFramePr/>
          <p:nvPr>
            <p:extLst/>
          </p:nvPr>
        </p:nvGraphicFramePr>
        <p:xfrm>
          <a:off x="1428750" y="1447800"/>
          <a:ext cx="889635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975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Melissa Munn</a:t>
            </a:r>
          </a:p>
          <a:p>
            <a:pPr marL="0" indent="0" algn="ctr">
              <a:buNone/>
            </a:pPr>
            <a:r>
              <a:rPr lang="en-US" dirty="0" smtClean="0"/>
              <a:t>Community Conduct Coordinator</a:t>
            </a:r>
          </a:p>
          <a:p>
            <a:pPr marL="0" indent="0" algn="ctr">
              <a:buNone/>
            </a:pPr>
            <a:r>
              <a:rPr lang="en-US" dirty="0" smtClean="0"/>
              <a:t>King County Library System</a:t>
            </a:r>
          </a:p>
          <a:p>
            <a:pPr marL="0" indent="0" algn="ctr">
              <a:buNone/>
            </a:pPr>
            <a:r>
              <a:rPr lang="en-US" dirty="0" smtClean="0"/>
              <a:t>mjmunn@kcls.org</a:t>
            </a:r>
            <a:endParaRPr lang="en-US" dirty="0"/>
          </a:p>
        </p:txBody>
      </p:sp>
    </p:spTree>
    <p:extLst>
      <p:ext uri="{BB962C8B-B14F-4D97-AF65-F5344CB8AC3E}">
        <p14:creationId xmlns:p14="http://schemas.microsoft.com/office/powerpoint/2010/main" val="51305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In this session, we will</a:t>
            </a:r>
            <a:endParaRPr lang="en-US" dirty="0">
              <a:latin typeface="Trebuchet MS" panose="020B0603020202020204" pitchFamily="34" charset="0"/>
            </a:endParaRPr>
          </a:p>
        </p:txBody>
      </p:sp>
      <p:sp>
        <p:nvSpPr>
          <p:cNvPr id="3" name="Content Placeholder 2"/>
          <p:cNvSpPr>
            <a:spLocks noGrp="1"/>
          </p:cNvSpPr>
          <p:nvPr>
            <p:ph idx="1"/>
          </p:nvPr>
        </p:nvSpPr>
        <p:spPr>
          <a:xfrm>
            <a:off x="419100" y="1825625"/>
            <a:ext cx="10515600" cy="4351338"/>
          </a:xfrm>
        </p:spPr>
        <p:txBody>
          <a:bodyPr/>
          <a:lstStyle/>
          <a:p>
            <a:pPr lvl="2"/>
            <a:r>
              <a:rPr lang="en-US" sz="2400" dirty="0" smtClean="0">
                <a:latin typeface="Trebuchet MS" panose="020B0603020202020204" pitchFamily="34" charset="0"/>
              </a:rPr>
              <a:t>Discover </a:t>
            </a:r>
            <a:r>
              <a:rPr lang="en-US" sz="2400" dirty="0">
                <a:latin typeface="Trebuchet MS" panose="020B0603020202020204" pitchFamily="34" charset="0"/>
              </a:rPr>
              <a:t>how </a:t>
            </a:r>
            <a:r>
              <a:rPr lang="en-US" sz="2400" b="1" dirty="0">
                <a:solidFill>
                  <a:srgbClr val="FFFF00"/>
                </a:solidFill>
                <a:latin typeface="Trebuchet MS" panose="020B0603020202020204" pitchFamily="34" charset="0"/>
              </a:rPr>
              <a:t>policies</a:t>
            </a:r>
            <a:r>
              <a:rPr lang="en-US" sz="2400" dirty="0">
                <a:solidFill>
                  <a:srgbClr val="FFFF00"/>
                </a:solidFill>
                <a:latin typeface="Trebuchet MS" panose="020B0603020202020204" pitchFamily="34" charset="0"/>
              </a:rPr>
              <a:t>, </a:t>
            </a:r>
            <a:r>
              <a:rPr lang="en-US" sz="2400" b="1" dirty="0">
                <a:solidFill>
                  <a:srgbClr val="FFFF00"/>
                </a:solidFill>
                <a:latin typeface="Trebuchet MS" panose="020B0603020202020204" pitchFamily="34" charset="0"/>
              </a:rPr>
              <a:t>procedures</a:t>
            </a:r>
            <a:r>
              <a:rPr lang="en-US" sz="2400" dirty="0">
                <a:solidFill>
                  <a:srgbClr val="FFFF00"/>
                </a:solidFill>
                <a:latin typeface="Trebuchet MS" panose="020B0603020202020204" pitchFamily="34" charset="0"/>
              </a:rPr>
              <a:t>, and </a:t>
            </a:r>
            <a:r>
              <a:rPr lang="en-US" sz="2400" b="1" dirty="0">
                <a:solidFill>
                  <a:srgbClr val="FFFF00"/>
                </a:solidFill>
                <a:latin typeface="Trebuchet MS" panose="020B0603020202020204" pitchFamily="34" charset="0"/>
              </a:rPr>
              <a:t>guidelines </a:t>
            </a:r>
            <a:r>
              <a:rPr lang="en-US" sz="2400" dirty="0">
                <a:latin typeface="Trebuchet MS" panose="020B0603020202020204" pitchFamily="34" charset="0"/>
              </a:rPr>
              <a:t>can support a safe and welcoming environment for patrons and staff</a:t>
            </a:r>
          </a:p>
          <a:p>
            <a:pPr lvl="2"/>
            <a:r>
              <a:rPr lang="en-US" sz="2400" dirty="0" smtClean="0">
                <a:latin typeface="Trebuchet MS" panose="020B0603020202020204" pitchFamily="34" charset="0"/>
              </a:rPr>
              <a:t>Learn </a:t>
            </a:r>
            <a:r>
              <a:rPr lang="en-US" sz="2400" dirty="0">
                <a:latin typeface="Trebuchet MS" panose="020B0603020202020204" pitchFamily="34" charset="0"/>
              </a:rPr>
              <a:t>techniques for </a:t>
            </a:r>
            <a:r>
              <a:rPr lang="en-US" sz="2400" b="1" dirty="0">
                <a:solidFill>
                  <a:srgbClr val="FFFF00"/>
                </a:solidFill>
                <a:latin typeface="Trebuchet MS" panose="020B0603020202020204" pitchFamily="34" charset="0"/>
              </a:rPr>
              <a:t>engaging staff </a:t>
            </a:r>
            <a:r>
              <a:rPr lang="en-US" sz="2400" dirty="0">
                <a:latin typeface="Trebuchet MS" panose="020B0603020202020204" pitchFamily="34" charset="0"/>
              </a:rPr>
              <a:t>in solution</a:t>
            </a:r>
          </a:p>
          <a:p>
            <a:pPr lvl="2"/>
            <a:r>
              <a:rPr lang="en-US" sz="2400" dirty="0" smtClean="0">
                <a:latin typeface="Trebuchet MS" panose="020B0603020202020204" pitchFamily="34" charset="0"/>
              </a:rPr>
              <a:t>Discuss </a:t>
            </a:r>
            <a:r>
              <a:rPr lang="en-US" sz="2400" b="1" dirty="0">
                <a:solidFill>
                  <a:srgbClr val="FFFF00"/>
                </a:solidFill>
                <a:latin typeface="Trebuchet MS" panose="020B0603020202020204" pitchFamily="34" charset="0"/>
              </a:rPr>
              <a:t>community</a:t>
            </a:r>
            <a:r>
              <a:rPr lang="en-US" sz="2400" dirty="0">
                <a:latin typeface="Trebuchet MS" panose="020B0603020202020204" pitchFamily="34" charset="0"/>
              </a:rPr>
              <a:t> and </a:t>
            </a:r>
            <a:r>
              <a:rPr lang="en-US" sz="2400" b="1" dirty="0">
                <a:solidFill>
                  <a:srgbClr val="FFFF00"/>
                </a:solidFill>
                <a:latin typeface="Trebuchet MS" panose="020B0603020202020204" pitchFamily="34" charset="0"/>
              </a:rPr>
              <a:t>police partnership </a:t>
            </a:r>
            <a:r>
              <a:rPr lang="en-US" sz="2400" dirty="0">
                <a:latin typeface="Trebuchet MS" panose="020B0603020202020204" pitchFamily="34" charset="0"/>
              </a:rPr>
              <a:t>opportunities</a:t>
            </a:r>
          </a:p>
          <a:p>
            <a:pPr lvl="2"/>
            <a:r>
              <a:rPr lang="en-US" sz="2400" dirty="0" smtClean="0">
                <a:latin typeface="Trebuchet MS" panose="020B0603020202020204" pitchFamily="34" charset="0"/>
              </a:rPr>
              <a:t>Consider </a:t>
            </a:r>
            <a:r>
              <a:rPr lang="en-US" sz="2400" dirty="0">
                <a:latin typeface="Trebuchet MS" panose="020B0603020202020204" pitchFamily="34" charset="0"/>
              </a:rPr>
              <a:t>the impact of </a:t>
            </a:r>
            <a:r>
              <a:rPr lang="en-US" sz="2400" b="1" dirty="0">
                <a:solidFill>
                  <a:srgbClr val="FFFF00"/>
                </a:solidFill>
                <a:latin typeface="Trebuchet MS" panose="020B0603020202020204" pitchFamily="34" charset="0"/>
              </a:rPr>
              <a:t>facility design </a:t>
            </a:r>
            <a:r>
              <a:rPr lang="en-US" sz="2400" dirty="0">
                <a:latin typeface="Trebuchet MS" panose="020B0603020202020204" pitchFamily="34" charset="0"/>
              </a:rPr>
              <a:t>in creating a safe library </a:t>
            </a:r>
            <a:r>
              <a:rPr lang="en-US" sz="2400" dirty="0" smtClean="0">
                <a:latin typeface="Trebuchet MS" panose="020B0603020202020204" pitchFamily="34" charset="0"/>
              </a:rPr>
              <a:t>environment</a:t>
            </a:r>
          </a:p>
          <a:p>
            <a:pPr lvl="2"/>
            <a:r>
              <a:rPr lang="en-US" sz="2400" dirty="0" smtClean="0">
                <a:latin typeface="Trebuchet MS" panose="020B0603020202020204" pitchFamily="34" charset="0"/>
              </a:rPr>
              <a:t>Discuss </a:t>
            </a:r>
            <a:r>
              <a:rPr lang="en-US" sz="2400" dirty="0" smtClean="0">
                <a:solidFill>
                  <a:srgbClr val="FFFF00"/>
                </a:solidFill>
                <a:latin typeface="Trebuchet MS" panose="020B0603020202020204" pitchFamily="34" charset="0"/>
              </a:rPr>
              <a:t>training</a:t>
            </a:r>
            <a:r>
              <a:rPr lang="en-US" sz="2400" dirty="0" smtClean="0">
                <a:latin typeface="Trebuchet MS" panose="020B0603020202020204" pitchFamily="34" charset="0"/>
              </a:rPr>
              <a:t> topics that will support staff in managing the library environment</a:t>
            </a:r>
          </a:p>
          <a:p>
            <a:endParaRPr lang="en-US" dirty="0">
              <a:latin typeface="Trebuchet MS" panose="020B0603020202020204" pitchFamily="34" charset="0"/>
            </a:endParaRPr>
          </a:p>
        </p:txBody>
      </p:sp>
      <p:pic>
        <p:nvPicPr>
          <p:cNvPr id="52226" name="Picture 2" descr="KCLS"/>
          <p:cNvPicPr>
            <a:picLocks noChangeAspect="1" noChangeArrowheads="1"/>
          </p:cNvPicPr>
          <p:nvPr/>
        </p:nvPicPr>
        <p:blipFill>
          <a:blip r:embed="rId3" cstate="print"/>
          <a:srcRect/>
          <a:stretch>
            <a:fillRect/>
          </a:stretch>
        </p:blipFill>
        <p:spPr bwMode="auto">
          <a:xfrm>
            <a:off x="10274300" y="4762500"/>
            <a:ext cx="876300" cy="1666875"/>
          </a:xfrm>
          <a:prstGeom prst="rect">
            <a:avLst/>
          </a:prstGeom>
          <a:noFill/>
        </p:spPr>
      </p:pic>
    </p:spTree>
    <p:extLst>
      <p:ext uri="{BB962C8B-B14F-4D97-AF65-F5344CB8AC3E}">
        <p14:creationId xmlns:p14="http://schemas.microsoft.com/office/powerpoint/2010/main" val="377157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King County Library System</a:t>
            </a:r>
            <a:endParaRPr lang="en-US" dirty="0">
              <a:latin typeface="Trebuchet MS" panose="020B0603020202020204" pitchFamily="34" charset="0"/>
            </a:endParaRPr>
          </a:p>
        </p:txBody>
      </p:sp>
      <p:sp>
        <p:nvSpPr>
          <p:cNvPr id="3" name="Content Placeholder 2"/>
          <p:cNvSpPr>
            <a:spLocks noGrp="1"/>
          </p:cNvSpPr>
          <p:nvPr>
            <p:ph idx="1"/>
          </p:nvPr>
        </p:nvSpPr>
        <p:spPr>
          <a:xfrm>
            <a:off x="838200" y="2046850"/>
            <a:ext cx="10515600" cy="4351338"/>
          </a:xfrm>
        </p:spPr>
        <p:txBody>
          <a:bodyPr/>
          <a:lstStyle/>
          <a:p>
            <a:r>
              <a:rPr lang="en-US" dirty="0" smtClean="0">
                <a:latin typeface="Trebuchet MS" panose="020B0603020202020204" pitchFamily="34" charset="0"/>
              </a:rPr>
              <a:t>No longer a “suburban” library system</a:t>
            </a:r>
          </a:p>
          <a:p>
            <a:r>
              <a:rPr lang="en-US" dirty="0" smtClean="0">
                <a:latin typeface="Trebuchet MS" panose="020B0603020202020204" pitchFamily="34" charset="0"/>
              </a:rPr>
              <a:t>Not just a “south end” problem</a:t>
            </a:r>
          </a:p>
          <a:p>
            <a:r>
              <a:rPr lang="en-US" dirty="0">
                <a:latin typeface="Trebuchet MS" panose="020B0603020202020204" pitchFamily="34" charset="0"/>
              </a:rPr>
              <a:t>Intentional approach to managing patron </a:t>
            </a:r>
            <a:r>
              <a:rPr lang="en-US" dirty="0" smtClean="0">
                <a:latin typeface="Trebuchet MS" panose="020B0603020202020204" pitchFamily="34" charset="0"/>
              </a:rPr>
              <a:t>behavior</a:t>
            </a:r>
          </a:p>
          <a:p>
            <a:r>
              <a:rPr lang="en-US" dirty="0" smtClean="0">
                <a:latin typeface="Trebuchet MS" panose="020B0603020202020204" pitchFamily="34" charset="0"/>
              </a:rPr>
              <a:t>Community Conduct Coordinator hired in 2012</a:t>
            </a:r>
          </a:p>
          <a:p>
            <a:r>
              <a:rPr lang="en-US" dirty="0" smtClean="0">
                <a:latin typeface="Trebuchet MS" panose="020B0603020202020204" pitchFamily="34" charset="0"/>
              </a:rPr>
              <a:t>JLMC Safe and Secure Libraries project begins 2014</a:t>
            </a:r>
          </a:p>
        </p:txBody>
      </p:sp>
      <p:pic>
        <p:nvPicPr>
          <p:cNvPr id="48130" name="Picture 2" descr="KCLS"/>
          <p:cNvPicPr>
            <a:picLocks noChangeAspect="1" noChangeArrowheads="1"/>
          </p:cNvPicPr>
          <p:nvPr/>
        </p:nvPicPr>
        <p:blipFill>
          <a:blip r:embed="rId3" cstate="print"/>
          <a:srcRect/>
          <a:stretch>
            <a:fillRect/>
          </a:stretch>
        </p:blipFill>
        <p:spPr bwMode="auto">
          <a:xfrm>
            <a:off x="10560050" y="4857750"/>
            <a:ext cx="876300" cy="1666875"/>
          </a:xfrm>
          <a:prstGeom prst="rect">
            <a:avLst/>
          </a:prstGeom>
          <a:noFill/>
        </p:spPr>
      </p:pic>
    </p:spTree>
    <p:extLst>
      <p:ext uri="{BB962C8B-B14F-4D97-AF65-F5344CB8AC3E}">
        <p14:creationId xmlns:p14="http://schemas.microsoft.com/office/powerpoint/2010/main" val="7610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Conduct Coordinator	</a:t>
            </a:r>
            <a:endParaRPr lang="en-US" dirty="0"/>
          </a:p>
        </p:txBody>
      </p:sp>
      <p:sp>
        <p:nvSpPr>
          <p:cNvPr id="3" name="Content Placeholder 2"/>
          <p:cNvSpPr>
            <a:spLocks noGrp="1"/>
          </p:cNvSpPr>
          <p:nvPr>
            <p:ph idx="1"/>
          </p:nvPr>
        </p:nvSpPr>
        <p:spPr/>
        <p:txBody>
          <a:bodyPr/>
          <a:lstStyle/>
          <a:p>
            <a:r>
              <a:rPr lang="en-US" dirty="0" smtClean="0"/>
              <a:t>System-wide position over 48 libraries </a:t>
            </a:r>
          </a:p>
          <a:p>
            <a:pPr lvl="1"/>
            <a:r>
              <a:rPr lang="en-US" dirty="0" smtClean="0"/>
              <a:t>30+ police jurisdictions</a:t>
            </a:r>
          </a:p>
          <a:p>
            <a:pPr lvl="1"/>
            <a:r>
              <a:rPr lang="en-US" dirty="0" smtClean="0"/>
              <a:t>18</a:t>
            </a:r>
            <a:r>
              <a:rPr lang="en-US" dirty="0" smtClean="0"/>
              <a:t> </a:t>
            </a:r>
            <a:r>
              <a:rPr lang="en-US" dirty="0" smtClean="0"/>
              <a:t>School Districts</a:t>
            </a:r>
          </a:p>
          <a:p>
            <a:r>
              <a:rPr lang="en-US" dirty="0" smtClean="0"/>
              <a:t>Support management and staff to navigate patron behavior</a:t>
            </a:r>
          </a:p>
          <a:p>
            <a:r>
              <a:rPr lang="en-US" dirty="0" smtClean="0"/>
              <a:t>Trainings</a:t>
            </a:r>
          </a:p>
          <a:p>
            <a:pPr lvl="1"/>
            <a:r>
              <a:rPr lang="en-US" dirty="0" smtClean="0"/>
              <a:t>Explore relevant trainings for staff</a:t>
            </a:r>
          </a:p>
          <a:p>
            <a:pPr lvl="1"/>
            <a:r>
              <a:rPr lang="en-US" dirty="0" smtClean="0"/>
              <a:t>Provide system training </a:t>
            </a:r>
          </a:p>
          <a:p>
            <a:r>
              <a:rPr lang="en-US" dirty="0" smtClean="0"/>
              <a:t>Security</a:t>
            </a:r>
            <a:endParaRPr lang="en-US" dirty="0"/>
          </a:p>
        </p:txBody>
      </p:sp>
    </p:spTree>
    <p:extLst>
      <p:ext uri="{BB962C8B-B14F-4D97-AF65-F5344CB8AC3E}">
        <p14:creationId xmlns:p14="http://schemas.microsoft.com/office/powerpoint/2010/main" val="404174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Your Environment	 - KCLS Style</a:t>
            </a:r>
            <a:endParaRPr lang="en-US" dirty="0"/>
          </a:p>
        </p:txBody>
      </p:sp>
      <p:sp>
        <p:nvSpPr>
          <p:cNvPr id="3" name="Content Placeholder 2"/>
          <p:cNvSpPr>
            <a:spLocks noGrp="1"/>
          </p:cNvSpPr>
          <p:nvPr>
            <p:ph idx="1"/>
          </p:nvPr>
        </p:nvSpPr>
        <p:spPr/>
        <p:txBody>
          <a:bodyPr/>
          <a:lstStyle/>
          <a:p>
            <a:r>
              <a:rPr lang="en-US" dirty="0" smtClean="0"/>
              <a:t>Presence on the floor – be proactive</a:t>
            </a:r>
          </a:p>
          <a:p>
            <a:r>
              <a:rPr lang="en-US" dirty="0" smtClean="0"/>
              <a:t>“Know your patron” – Joe Fithian, SPL</a:t>
            </a:r>
          </a:p>
          <a:p>
            <a:r>
              <a:rPr lang="en-US" dirty="0" smtClean="0"/>
              <a:t>5 Universal Truths – Verbal Judo</a:t>
            </a:r>
          </a:p>
          <a:p>
            <a:r>
              <a:rPr lang="en-US" dirty="0" smtClean="0"/>
              <a:t>Universal Greeting – Verbal Judo</a:t>
            </a:r>
          </a:p>
          <a:p>
            <a:r>
              <a:rPr lang="en-US" dirty="0" smtClean="0"/>
              <a:t>Consistently enforce COC/Bans/Trespasses</a:t>
            </a:r>
          </a:p>
          <a:p>
            <a:r>
              <a:rPr lang="en-US" dirty="0" smtClean="0"/>
              <a:t>Do not “police” environments – our goal is to have people in the library</a:t>
            </a:r>
          </a:p>
          <a:p>
            <a:r>
              <a:rPr lang="en-US" dirty="0" smtClean="0"/>
              <a:t>“You see it, you own it”</a:t>
            </a:r>
            <a:endParaRPr lang="en-US" dirty="0"/>
          </a:p>
        </p:txBody>
      </p:sp>
    </p:spTree>
    <p:extLst>
      <p:ext uri="{BB962C8B-B14F-4D97-AF65-F5344CB8AC3E}">
        <p14:creationId xmlns:p14="http://schemas.microsoft.com/office/powerpoint/2010/main" val="64949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Five Universal Truths</a:t>
            </a:r>
            <a:endParaRPr lang="en-US" dirty="0">
              <a:latin typeface="Trebuchet MS" panose="020B0603020202020204" pitchFamily="34" charset="0"/>
            </a:endParaRPr>
          </a:p>
        </p:txBody>
      </p:sp>
      <p:sp>
        <p:nvSpPr>
          <p:cNvPr id="3" name="Content Placeholder 2"/>
          <p:cNvSpPr>
            <a:spLocks noGrp="1"/>
          </p:cNvSpPr>
          <p:nvPr>
            <p:ph idx="1"/>
          </p:nvPr>
        </p:nvSpPr>
        <p:spPr/>
        <p:txBody>
          <a:bodyPr/>
          <a:lstStyle/>
          <a:p>
            <a:pPr>
              <a:buNone/>
            </a:pPr>
            <a:r>
              <a:rPr lang="en-US" i="1" dirty="0">
                <a:latin typeface="Trebuchet MS" panose="020B0603020202020204" pitchFamily="34" charset="0"/>
              </a:rPr>
              <a:t>All people want to be treated with dignity and </a:t>
            </a:r>
            <a:r>
              <a:rPr lang="en-US" i="1" dirty="0" smtClean="0">
                <a:latin typeface="Trebuchet MS" panose="020B0603020202020204" pitchFamily="34" charset="0"/>
              </a:rPr>
              <a:t>respect.</a:t>
            </a:r>
          </a:p>
          <a:p>
            <a:pPr>
              <a:buNone/>
            </a:pPr>
            <a:r>
              <a:rPr lang="en-US" i="1" dirty="0">
                <a:latin typeface="Trebuchet MS" panose="020B0603020202020204" pitchFamily="34" charset="0"/>
              </a:rPr>
              <a:t>All people want to be asked rather than told to do </a:t>
            </a:r>
            <a:r>
              <a:rPr lang="en-US" i="1" dirty="0" smtClean="0">
                <a:latin typeface="Trebuchet MS" panose="020B0603020202020204" pitchFamily="34" charset="0"/>
              </a:rPr>
              <a:t>something.</a:t>
            </a:r>
          </a:p>
          <a:p>
            <a:pPr>
              <a:buNone/>
            </a:pPr>
            <a:r>
              <a:rPr lang="en-US" i="1" dirty="0">
                <a:latin typeface="Trebuchet MS" panose="020B0603020202020204" pitchFamily="34" charset="0"/>
              </a:rPr>
              <a:t>All people want to be told why they are being asked to do </a:t>
            </a:r>
            <a:r>
              <a:rPr lang="en-US" i="1" dirty="0" smtClean="0">
                <a:latin typeface="Trebuchet MS" panose="020B0603020202020204" pitchFamily="34" charset="0"/>
              </a:rPr>
              <a:t>something.</a:t>
            </a:r>
          </a:p>
          <a:p>
            <a:pPr>
              <a:buNone/>
            </a:pPr>
            <a:r>
              <a:rPr lang="en-US" i="1" dirty="0">
                <a:latin typeface="Trebuchet MS" panose="020B0603020202020204" pitchFamily="34" charset="0"/>
              </a:rPr>
              <a:t>All people want to be given options rather than </a:t>
            </a:r>
            <a:r>
              <a:rPr lang="en-US" i="1" dirty="0" smtClean="0">
                <a:latin typeface="Trebuchet MS" panose="020B0603020202020204" pitchFamily="34" charset="0"/>
              </a:rPr>
              <a:t>threats.</a:t>
            </a:r>
          </a:p>
          <a:p>
            <a:pPr>
              <a:buNone/>
            </a:pPr>
            <a:r>
              <a:rPr lang="en-US" i="1" dirty="0">
                <a:latin typeface="Trebuchet MS" panose="020B0603020202020204" pitchFamily="34" charset="0"/>
              </a:rPr>
              <a:t>All people want a second </a:t>
            </a:r>
            <a:r>
              <a:rPr lang="en-US" i="1" dirty="0" smtClean="0">
                <a:latin typeface="Trebuchet MS" panose="020B0603020202020204" pitchFamily="34" charset="0"/>
              </a:rPr>
              <a:t>chance.</a:t>
            </a:r>
          </a:p>
        </p:txBody>
      </p:sp>
      <p:sp>
        <p:nvSpPr>
          <p:cNvPr id="4" name="TextBox 3"/>
          <p:cNvSpPr txBox="1"/>
          <p:nvPr/>
        </p:nvSpPr>
        <p:spPr>
          <a:xfrm>
            <a:off x="8141510" y="5807631"/>
            <a:ext cx="3212290" cy="369332"/>
          </a:xfrm>
          <a:prstGeom prst="rect">
            <a:avLst/>
          </a:prstGeom>
          <a:noFill/>
        </p:spPr>
        <p:txBody>
          <a:bodyPr wrap="none" rtlCol="0">
            <a:spAutoFit/>
          </a:bodyPr>
          <a:lstStyle/>
          <a:p>
            <a:r>
              <a:rPr lang="en-US" dirty="0">
                <a:latin typeface="Trebuchet MS" panose="020B0603020202020204" pitchFamily="34" charset="0"/>
              </a:rPr>
              <a:t>Verbal Defense and </a:t>
            </a:r>
            <a:r>
              <a:rPr lang="en-US" dirty="0" smtClean="0">
                <a:latin typeface="Trebuchet MS" panose="020B0603020202020204" pitchFamily="34" charset="0"/>
              </a:rPr>
              <a:t>Influence</a:t>
            </a:r>
            <a:endParaRPr lang="en-US" dirty="0">
              <a:latin typeface="Trebuchet MS" panose="020B0603020202020204" pitchFamily="34" charset="0"/>
            </a:endParaRPr>
          </a:p>
        </p:txBody>
      </p:sp>
    </p:spTree>
    <p:extLst>
      <p:ext uri="{BB962C8B-B14F-4D97-AF65-F5344CB8AC3E}">
        <p14:creationId xmlns:p14="http://schemas.microsoft.com/office/powerpoint/2010/main" val="17054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Universal Greeting</a:t>
            </a:r>
            <a:endParaRPr lang="en-US" dirty="0">
              <a:latin typeface="Trebuchet MS" panose="020B0603020202020204" pitchFamily="34" charset="0"/>
            </a:endParaRPr>
          </a:p>
        </p:txBody>
      </p:sp>
      <p:sp>
        <p:nvSpPr>
          <p:cNvPr id="3" name="Content Placeholder 2"/>
          <p:cNvSpPr>
            <a:spLocks noGrp="1"/>
          </p:cNvSpPr>
          <p:nvPr>
            <p:ph sz="half" idx="1"/>
          </p:nvPr>
        </p:nvSpPr>
        <p:spPr>
          <a:xfrm>
            <a:off x="7105650" y="1485900"/>
            <a:ext cx="4610100" cy="4403726"/>
          </a:xfrm>
        </p:spPr>
        <p:txBody>
          <a:bodyPr>
            <a:normAutofit/>
          </a:bodyPr>
          <a:lstStyle/>
          <a:p>
            <a:pPr marL="0" indent="0" algn="r">
              <a:buNone/>
            </a:pPr>
            <a:r>
              <a:rPr lang="en-US" i="1" dirty="0">
                <a:latin typeface="Trebuchet MS" panose="020B0603020202020204" pitchFamily="34" charset="0"/>
              </a:rPr>
              <a:t>“Hi, my name is Melissa, </a:t>
            </a:r>
            <a:endParaRPr lang="en-US" i="1" dirty="0" smtClean="0">
              <a:latin typeface="Trebuchet MS" panose="020B0603020202020204" pitchFamily="34" charset="0"/>
            </a:endParaRPr>
          </a:p>
          <a:p>
            <a:pPr marL="0" indent="0" algn="r">
              <a:buNone/>
            </a:pPr>
            <a:r>
              <a:rPr lang="en-US" i="1" dirty="0" smtClean="0">
                <a:latin typeface="Trebuchet MS" panose="020B0603020202020204" pitchFamily="34" charset="0"/>
              </a:rPr>
              <a:t>I </a:t>
            </a:r>
            <a:r>
              <a:rPr lang="en-US" i="1" dirty="0">
                <a:latin typeface="Trebuchet MS" panose="020B0603020202020204" pitchFamily="34" charset="0"/>
              </a:rPr>
              <a:t>work for the library. </a:t>
            </a:r>
            <a:endParaRPr lang="en-US" i="1" dirty="0" smtClean="0">
              <a:latin typeface="Trebuchet MS" panose="020B0603020202020204" pitchFamily="34" charset="0"/>
            </a:endParaRPr>
          </a:p>
          <a:p>
            <a:pPr marL="0" indent="0" algn="r">
              <a:buNone/>
            </a:pPr>
            <a:r>
              <a:rPr lang="en-US" i="1" dirty="0" smtClean="0">
                <a:latin typeface="Trebuchet MS" panose="020B0603020202020204" pitchFamily="34" charset="0"/>
              </a:rPr>
              <a:t>I noticed that </a:t>
            </a:r>
            <a:r>
              <a:rPr lang="en-US" i="1" dirty="0">
                <a:latin typeface="Trebuchet MS" panose="020B0603020202020204" pitchFamily="34" charset="0"/>
              </a:rPr>
              <a:t>your voice was carrying across the library and </a:t>
            </a:r>
            <a:r>
              <a:rPr lang="en-US" i="1" dirty="0" smtClean="0">
                <a:latin typeface="Trebuchet MS" panose="020B0603020202020204" pitchFamily="34" charset="0"/>
              </a:rPr>
              <a:t>I could </a:t>
            </a:r>
            <a:r>
              <a:rPr lang="en-US" i="1" dirty="0">
                <a:latin typeface="Trebuchet MS" panose="020B0603020202020204" pitchFamily="34" charset="0"/>
              </a:rPr>
              <a:t>hear you at the desk. </a:t>
            </a:r>
            <a:endParaRPr lang="en-US" i="1" dirty="0" smtClean="0">
              <a:latin typeface="Trebuchet MS" panose="020B0603020202020204" pitchFamily="34" charset="0"/>
            </a:endParaRPr>
          </a:p>
          <a:p>
            <a:pPr marL="0" indent="0" algn="r">
              <a:buNone/>
            </a:pPr>
            <a:r>
              <a:rPr lang="en-US" i="1" dirty="0" smtClean="0">
                <a:latin typeface="Trebuchet MS" panose="020B0603020202020204" pitchFamily="34" charset="0"/>
              </a:rPr>
              <a:t>Could </a:t>
            </a:r>
            <a:r>
              <a:rPr lang="en-US" i="1" dirty="0">
                <a:latin typeface="Trebuchet MS" panose="020B0603020202020204" pitchFamily="34" charset="0"/>
              </a:rPr>
              <a:t>you please keep </a:t>
            </a:r>
            <a:r>
              <a:rPr lang="en-US" i="1" dirty="0" smtClean="0">
                <a:latin typeface="Trebuchet MS" panose="020B0603020202020204" pitchFamily="34" charset="0"/>
              </a:rPr>
              <a:t>it a </a:t>
            </a:r>
            <a:r>
              <a:rPr lang="en-US" i="1" dirty="0">
                <a:latin typeface="Trebuchet MS" panose="020B0603020202020204" pitchFamily="34" charset="0"/>
              </a:rPr>
              <a:t>little quieter so others are not disturbed</a:t>
            </a:r>
            <a:r>
              <a:rPr lang="en-US" i="1" dirty="0" smtClean="0">
                <a:latin typeface="Trebuchet MS" panose="020B0603020202020204" pitchFamily="34" charset="0"/>
              </a:rPr>
              <a:t>?”</a:t>
            </a:r>
            <a:endParaRPr lang="en-US" i="1" dirty="0">
              <a:latin typeface="Trebuchet MS" panose="020B0603020202020204" pitchFamily="34" charset="0"/>
            </a:endParaRPr>
          </a:p>
        </p:txBody>
      </p:sp>
      <p:sp>
        <p:nvSpPr>
          <p:cNvPr id="5" name="TextBox 4"/>
          <p:cNvSpPr txBox="1"/>
          <p:nvPr/>
        </p:nvSpPr>
        <p:spPr>
          <a:xfrm>
            <a:off x="8141510" y="5807631"/>
            <a:ext cx="3212290" cy="369332"/>
          </a:xfrm>
          <a:prstGeom prst="rect">
            <a:avLst/>
          </a:prstGeom>
          <a:noFill/>
        </p:spPr>
        <p:txBody>
          <a:bodyPr wrap="none" rtlCol="0">
            <a:spAutoFit/>
          </a:bodyPr>
          <a:lstStyle/>
          <a:p>
            <a:r>
              <a:rPr lang="en-US" dirty="0">
                <a:latin typeface="Trebuchet MS" panose="020B0603020202020204" pitchFamily="34" charset="0"/>
              </a:rPr>
              <a:t>Verbal Defense and </a:t>
            </a:r>
            <a:r>
              <a:rPr lang="en-US" dirty="0" smtClean="0">
                <a:latin typeface="Trebuchet MS" panose="020B0603020202020204" pitchFamily="34" charset="0"/>
              </a:rPr>
              <a:t>Influence</a:t>
            </a:r>
            <a:endParaRPr lang="en-US" dirty="0">
              <a:latin typeface="Trebuchet MS" panose="020B0603020202020204" pitchFamily="34" charset="0"/>
            </a:endParaRPr>
          </a:p>
        </p:txBody>
      </p:sp>
      <p:graphicFrame>
        <p:nvGraphicFramePr>
          <p:cNvPr id="6" name="Diagram 5"/>
          <p:cNvGraphicFramePr/>
          <p:nvPr>
            <p:extLst/>
          </p:nvPr>
        </p:nvGraphicFramePr>
        <p:xfrm>
          <a:off x="533400" y="1733550"/>
          <a:ext cx="6648450" cy="38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panose="020B0503020204020204" pitchFamily="34" charset="0"/>
              </a:rPr>
              <a:t>Policies and Procedures</a:t>
            </a:r>
            <a:endParaRPr lang="en-US" dirty="0">
              <a:latin typeface="Corbel" panose="020B0503020204020204" pitchFamily="34" charset="0"/>
            </a:endParaRPr>
          </a:p>
        </p:txBody>
      </p:sp>
      <p:graphicFrame>
        <p:nvGraphicFramePr>
          <p:cNvPr id="4" name="Diagram 3"/>
          <p:cNvGraphicFramePr/>
          <p:nvPr>
            <p:extLst>
              <p:ext uri="{D42A27DB-BD31-4B8C-83A1-F6EECF244321}">
                <p14:modId xmlns:p14="http://schemas.microsoft.com/office/powerpoint/2010/main" val="3161691735"/>
              </p:ext>
            </p:extLst>
          </p:nvPr>
        </p:nvGraphicFramePr>
        <p:xfrm>
          <a:off x="1485900" y="1524000"/>
          <a:ext cx="8674100"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2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	</a:t>
            </a:r>
            <a:endParaRPr lang="en-US" dirty="0"/>
          </a:p>
        </p:txBody>
      </p:sp>
      <p:sp>
        <p:nvSpPr>
          <p:cNvPr id="6" name="Text Placeholder 5"/>
          <p:cNvSpPr>
            <a:spLocks noGrp="1"/>
          </p:cNvSpPr>
          <p:nvPr>
            <p:ph type="body" idx="1"/>
          </p:nvPr>
        </p:nvSpPr>
        <p:spPr/>
        <p:txBody>
          <a:bodyPr/>
          <a:lstStyle/>
          <a:p>
            <a:r>
              <a:rPr lang="en-US" dirty="0" smtClean="0"/>
              <a:t>Expectations of Behavior		</a:t>
            </a:r>
            <a:endParaRPr lang="en-US" dirty="0"/>
          </a:p>
        </p:txBody>
      </p:sp>
      <p:sp>
        <p:nvSpPr>
          <p:cNvPr id="4" name="Content Placeholder 3"/>
          <p:cNvSpPr>
            <a:spLocks noGrp="1"/>
          </p:cNvSpPr>
          <p:nvPr>
            <p:ph sz="half" idx="2"/>
          </p:nvPr>
        </p:nvSpPr>
        <p:spPr/>
        <p:txBody>
          <a:bodyPr/>
          <a:lstStyle/>
          <a:p>
            <a:r>
              <a:rPr lang="en-US" dirty="0" smtClean="0"/>
              <a:t>Be Safe</a:t>
            </a:r>
          </a:p>
          <a:p>
            <a:r>
              <a:rPr lang="en-US" dirty="0" smtClean="0"/>
              <a:t>Be respectful of other patrons and library staff</a:t>
            </a:r>
          </a:p>
          <a:p>
            <a:r>
              <a:rPr lang="en-US" dirty="0" smtClean="0"/>
              <a:t>Be respectful of library property</a:t>
            </a:r>
          </a:p>
          <a:p>
            <a:r>
              <a:rPr lang="en-US" dirty="0" smtClean="0"/>
              <a:t>Obey the law</a:t>
            </a:r>
          </a:p>
          <a:p>
            <a:r>
              <a:rPr lang="en-US" dirty="0" smtClean="0"/>
              <a:t>Comply with requests from library staff	</a:t>
            </a:r>
            <a:endParaRPr lang="en-US" dirty="0"/>
          </a:p>
        </p:txBody>
      </p:sp>
      <p:sp>
        <p:nvSpPr>
          <p:cNvPr id="7" name="Text Placeholder 6"/>
          <p:cNvSpPr>
            <a:spLocks noGrp="1"/>
          </p:cNvSpPr>
          <p:nvPr>
            <p:ph type="body" sz="quarter" idx="3"/>
          </p:nvPr>
        </p:nvSpPr>
        <p:spPr/>
        <p:txBody>
          <a:bodyPr/>
          <a:lstStyle/>
          <a:p>
            <a:r>
              <a:rPr lang="en-US" dirty="0" smtClean="0"/>
              <a:t>Prohibited Behaviors	</a:t>
            </a:r>
            <a:endParaRPr lang="en-US" dirty="0"/>
          </a:p>
        </p:txBody>
      </p:sp>
      <p:sp>
        <p:nvSpPr>
          <p:cNvPr id="8" name="Content Placeholder 7"/>
          <p:cNvSpPr>
            <a:spLocks noGrp="1"/>
          </p:cNvSpPr>
          <p:nvPr>
            <p:ph sz="quarter" idx="4"/>
          </p:nvPr>
        </p:nvSpPr>
        <p:spPr/>
        <p:txBody>
          <a:bodyPr/>
          <a:lstStyle/>
          <a:p>
            <a:r>
              <a:rPr lang="en-US" dirty="0" smtClean="0"/>
              <a:t>Unsafe or disruptive to others</a:t>
            </a:r>
          </a:p>
          <a:p>
            <a:r>
              <a:rPr lang="en-US" dirty="0" smtClean="0"/>
              <a:t>Inappropriate use of library privileges or property</a:t>
            </a:r>
          </a:p>
          <a:p>
            <a:r>
              <a:rPr lang="en-US" dirty="0" smtClean="0"/>
              <a:t>Illegal</a:t>
            </a:r>
          </a:p>
          <a:p>
            <a:r>
              <a:rPr lang="en-US" dirty="0" smtClean="0"/>
              <a:t>Non-compliance with staff</a:t>
            </a:r>
          </a:p>
          <a:p>
            <a:endParaRPr lang="en-US" dirty="0"/>
          </a:p>
        </p:txBody>
      </p:sp>
    </p:spTree>
    <p:extLst>
      <p:ext uri="{BB962C8B-B14F-4D97-AF65-F5344CB8AC3E}">
        <p14:creationId xmlns:p14="http://schemas.microsoft.com/office/powerpoint/2010/main" val="300821866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112</TotalTime>
  <Words>1107</Words>
  <Application>Microsoft Office PowerPoint</Application>
  <PresentationFormat>Widescreen</PresentationFormat>
  <Paragraphs>158</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Trebuchet MS</vt:lpstr>
      <vt:lpstr>Depth</vt:lpstr>
      <vt:lpstr>Teaching Patrons to be Successful in the Library</vt:lpstr>
      <vt:lpstr>In this session, we will</vt:lpstr>
      <vt:lpstr>King County Library System</vt:lpstr>
      <vt:lpstr>Community Conduct Coordinator </vt:lpstr>
      <vt:lpstr>Managing Your Environment  - KCLS Style</vt:lpstr>
      <vt:lpstr>Five Universal Truths</vt:lpstr>
      <vt:lpstr>Universal Greeting</vt:lpstr>
      <vt:lpstr>Policies and Procedures</vt:lpstr>
      <vt:lpstr>Code of Conduct </vt:lpstr>
      <vt:lpstr>Consequences</vt:lpstr>
      <vt:lpstr>Instruct. Warn. Ban.</vt:lpstr>
      <vt:lpstr>Engaging Staff in Solution</vt:lpstr>
      <vt:lpstr>Community and Police Partnerships</vt:lpstr>
      <vt:lpstr>Your Library in the Community</vt:lpstr>
      <vt:lpstr>Facilities solutions</vt:lpstr>
      <vt:lpstr>Training:  Focus on de-escalation and self-care</vt:lpstr>
      <vt:lpstr>Questions?</vt:lpstr>
    </vt:vector>
  </TitlesOfParts>
  <Company>King County Library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Munn</dc:creator>
  <cp:lastModifiedBy>Melissa Munn</cp:lastModifiedBy>
  <cp:revision>13</cp:revision>
  <dcterms:created xsi:type="dcterms:W3CDTF">2017-01-09T23:46:30Z</dcterms:created>
  <dcterms:modified xsi:type="dcterms:W3CDTF">2017-01-25T16:07:29Z</dcterms:modified>
</cp:coreProperties>
</file>