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60" r:id="rId7"/>
    <p:sldId id="25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B7E"/>
    <a:srgbClr val="FFBE15"/>
    <a:srgbClr val="FFE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06" autoAdjust="0"/>
  </p:normalViewPr>
  <p:slideViewPr>
    <p:cSldViewPr snapToGrid="0" snapToObjects="1">
      <p:cViewPr varScale="1">
        <p:scale>
          <a:sx n="96" d="100"/>
          <a:sy n="96" d="100"/>
        </p:scale>
        <p:origin x="102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F2A6-3999-A04E-B96D-96C2E973D8B1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E44F-CD7B-6D42-8682-F463E5450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F2A6-3999-A04E-B96D-96C2E973D8B1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E44F-CD7B-6D42-8682-F463E5450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F2A6-3999-A04E-B96D-96C2E973D8B1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E44F-CD7B-6D42-8682-F463E5450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F2A6-3999-A04E-B96D-96C2E973D8B1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E44F-CD7B-6D42-8682-F463E5450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F2A6-3999-A04E-B96D-96C2E973D8B1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E44F-CD7B-6D42-8682-F463E5450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F2A6-3999-A04E-B96D-96C2E973D8B1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E44F-CD7B-6D42-8682-F463E5450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F2A6-3999-A04E-B96D-96C2E973D8B1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E44F-CD7B-6D42-8682-F463E5450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F2A6-3999-A04E-B96D-96C2E973D8B1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E44F-CD7B-6D42-8682-F463E5450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F2A6-3999-A04E-B96D-96C2E973D8B1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E44F-CD7B-6D42-8682-F463E5450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F2A6-3999-A04E-B96D-96C2E973D8B1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E44F-CD7B-6D42-8682-F463E5450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F2A6-3999-A04E-B96D-96C2E973D8B1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FE44F-CD7B-6D42-8682-F463E5450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DF2A6-3999-A04E-B96D-96C2E973D8B1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FE44F-CD7B-6D42-8682-F463E5450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 Your Mind  READ!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Trigger Decks</a:t>
            </a:r>
          </a:p>
          <a:p>
            <a:r>
              <a:rPr lang="en-US" dirty="0" smtClean="0"/>
              <a:t>Wild Wisconsin Winter Webinar 2016</a:t>
            </a:r>
          </a:p>
          <a:p>
            <a:r>
              <a:rPr lang="en-US" dirty="0" smtClean="0"/>
              <a:t>Rhonda Gould, presenter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Intro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Goals</a:t>
            </a:r>
          </a:p>
          <a:p>
            <a:pPr algn="ctr"/>
            <a:r>
              <a:rPr lang="en-US" dirty="0" smtClean="0"/>
              <a:t>Programs</a:t>
            </a:r>
          </a:p>
          <a:p>
            <a:pPr algn="ctr"/>
            <a:r>
              <a:rPr lang="en-US" dirty="0" smtClean="0"/>
              <a:t>Prep</a:t>
            </a:r>
          </a:p>
          <a:p>
            <a:pPr algn="ctr"/>
            <a:r>
              <a:rPr lang="en-US" dirty="0" smtClean="0"/>
              <a:t>Promotion</a:t>
            </a:r>
          </a:p>
        </p:txBody>
      </p:sp>
    </p:spTree>
    <p:extLst>
      <p:ext uri="{BB962C8B-B14F-4D97-AF65-F5344CB8AC3E}">
        <p14:creationId xmlns:p14="http://schemas.microsoft.com/office/powerpoint/2010/main" val="1477539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0385" b="30385"/>
          <a:stretch>
            <a:fillRect/>
          </a:stretch>
        </p:blipFill>
        <p:spPr>
          <a:xfrm>
            <a:off x="2493641" y="1749028"/>
            <a:ext cx="4009284" cy="3869806"/>
          </a:xfrm>
        </p:spPr>
      </p:pic>
    </p:spTree>
    <p:extLst>
      <p:ext uri="{BB962C8B-B14F-4D97-AF65-F5344CB8AC3E}">
        <p14:creationId xmlns:p14="http://schemas.microsoft.com/office/powerpoint/2010/main" val="316696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Minds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502" b="22502"/>
          <a:stretch>
            <a:fillRect/>
          </a:stretch>
        </p:blipFill>
        <p:spPr>
          <a:xfrm>
            <a:off x="1579823" y="2065701"/>
            <a:ext cx="5805946" cy="3193047"/>
          </a:xfrm>
        </p:spPr>
      </p:pic>
    </p:spTree>
    <p:extLst>
      <p:ext uri="{BB962C8B-B14F-4D97-AF65-F5344CB8AC3E}">
        <p14:creationId xmlns:p14="http://schemas.microsoft.com/office/powerpoint/2010/main" val="3836988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Moving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53" b="8753"/>
          <a:stretch>
            <a:fillRect/>
          </a:stretch>
        </p:blipFill>
        <p:spPr>
          <a:xfrm>
            <a:off x="1998012" y="2240678"/>
            <a:ext cx="5093476" cy="2801215"/>
          </a:xfrm>
        </p:spPr>
      </p:pic>
    </p:spTree>
    <p:extLst>
      <p:ext uri="{BB962C8B-B14F-4D97-AF65-F5344CB8AC3E}">
        <p14:creationId xmlns:p14="http://schemas.microsoft.com/office/powerpoint/2010/main" val="388072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for Your Life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57" t="1534" r="1619" b="157"/>
          <a:stretch/>
        </p:blipFill>
        <p:spPr>
          <a:xfrm>
            <a:off x="1827638" y="1549981"/>
            <a:ext cx="5405474" cy="4367028"/>
          </a:xfrm>
        </p:spPr>
      </p:pic>
    </p:spTree>
    <p:extLst>
      <p:ext uri="{BB962C8B-B14F-4D97-AF65-F5344CB8AC3E}">
        <p14:creationId xmlns:p14="http://schemas.microsoft.com/office/powerpoint/2010/main" val="2739858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Hale and Hearty Habits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00" b="346"/>
          <a:stretch/>
        </p:blipFill>
        <p:spPr>
          <a:xfrm>
            <a:off x="1982523" y="1529017"/>
            <a:ext cx="5372269" cy="4651315"/>
          </a:xfrm>
        </p:spPr>
      </p:pic>
    </p:spTree>
    <p:extLst>
      <p:ext uri="{BB962C8B-B14F-4D97-AF65-F5344CB8AC3E}">
        <p14:creationId xmlns:p14="http://schemas.microsoft.com/office/powerpoint/2010/main" val="88107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Thank</a:t>
            </a:r>
          </a:p>
          <a:p>
            <a:pPr marL="0" indent="0" algn="ctr">
              <a:buNone/>
            </a:pPr>
            <a:r>
              <a:rPr lang="en-US" sz="5400" dirty="0" smtClean="0"/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3102948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36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Exercise Your Mind  READ!</vt:lpstr>
      <vt:lpstr> Intro </vt:lpstr>
      <vt:lpstr>Wellness</vt:lpstr>
      <vt:lpstr>Healthy Minds</vt:lpstr>
      <vt:lpstr>Get Moving</vt:lpstr>
      <vt:lpstr>Read for Your Life</vt:lpstr>
      <vt:lpstr>Hale and Hearty Habits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demco</dc:creator>
  <cp:lastModifiedBy>Jamie</cp:lastModifiedBy>
  <cp:revision>14</cp:revision>
  <dcterms:created xsi:type="dcterms:W3CDTF">2014-08-18T15:32:47Z</dcterms:created>
  <dcterms:modified xsi:type="dcterms:W3CDTF">2016-01-19T19:30:39Z</dcterms:modified>
</cp:coreProperties>
</file>