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5"/>
  </p:notesMasterIdLst>
  <p:sldIdLst>
    <p:sldId id="256" r:id="rId2"/>
    <p:sldId id="257" r:id="rId3"/>
    <p:sldId id="258" r:id="rId4"/>
    <p:sldId id="259" r:id="rId5"/>
    <p:sldId id="260" r:id="rId6"/>
    <p:sldId id="261" r:id="rId7"/>
    <p:sldId id="262" r:id="rId8"/>
    <p:sldId id="265" r:id="rId9"/>
    <p:sldId id="263" r:id="rId10"/>
    <p:sldId id="264" r:id="rId11"/>
    <p:sldId id="266" r:id="rId12"/>
    <p:sldId id="267" r:id="rId13"/>
    <p:sldId id="268" r:id="rId14"/>
    <p:sldId id="269" r:id="rId15"/>
    <p:sldId id="270" r:id="rId16"/>
    <p:sldId id="272" r:id="rId17"/>
    <p:sldId id="273" r:id="rId18"/>
    <p:sldId id="271" r:id="rId19"/>
    <p:sldId id="274" r:id="rId20"/>
    <p:sldId id="275" r:id="rId21"/>
    <p:sldId id="276" r:id="rId22"/>
    <p:sldId id="277"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FFFFFF"/>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FFFFFF"/>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FFFFFF"/>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FFFFFF"/>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FFFFFF"/>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FFFFFF"/>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FFFFFF"/>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FFFFFF"/>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FFFFFF"/>
        </a:solidFill>
        <a:effectLst/>
        <a:uFillTx/>
        <a:latin typeface="+mn-lt"/>
        <a:ea typeface="+mn-ea"/>
        <a:cs typeface="+mn-cs"/>
        <a:sym typeface="Helvetica Light"/>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a:tcStyle>
        <a:tcBdr/>
        <a:fill>
          <a:solidFill>
            <a:srgbClr val="797A7C">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1" d="100"/>
          <a:sy n="71" d="100"/>
        </p:scale>
        <p:origin x="684" y="72"/>
      </p:cViewPr>
      <p:guideLst>
        <p:guide orient="horz" pos="3072"/>
        <p:guide pos="409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6" name="Shape 206"/>
          <p:cNvSpPr>
            <a:spLocks noGrp="1" noRot="1" noChangeAspect="1"/>
          </p:cNvSpPr>
          <p:nvPr>
            <p:ph type="sldImg"/>
          </p:nvPr>
        </p:nvSpPr>
        <p:spPr>
          <a:xfrm>
            <a:off x="1143000" y="685800"/>
            <a:ext cx="4572000" cy="3429000"/>
          </a:xfrm>
          <a:prstGeom prst="rect">
            <a:avLst/>
          </a:prstGeom>
        </p:spPr>
        <p:txBody>
          <a:bodyPr/>
          <a:lstStyle/>
          <a:p>
            <a:endParaRPr/>
          </a:p>
        </p:txBody>
      </p:sp>
      <p:sp>
        <p:nvSpPr>
          <p:cNvPr id="207" name="Shape 20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963937666"/>
      </p:ext>
    </p:extLst>
  </p:cSld>
  <p:clrMap bg1="lt1" tx1="dk1" bg2="lt2" tx2="dk2" accent1="accent1" accent2="accent2" accent3="accent3" accent4="accent4" accent5="accent5" accent6="accent6" hlink="hlink" folHlink="folHlink"/>
  <p:notesStyle>
    <a:lvl1pPr defTabSz="457200" latinLnBrk="0">
      <a:lnSpc>
        <a:spcPct val="117999"/>
      </a:lnSpc>
      <a:defRPr sz="1400">
        <a:latin typeface="Helvetica Neue"/>
        <a:ea typeface="Helvetica Neue"/>
        <a:cs typeface="Helvetica Neue"/>
        <a:sym typeface="Helvetica Neue"/>
      </a:defRPr>
    </a:lvl1pPr>
    <a:lvl2pPr indent="228600" defTabSz="457200" latinLnBrk="0">
      <a:lnSpc>
        <a:spcPct val="117999"/>
      </a:lnSpc>
      <a:defRPr sz="1400">
        <a:latin typeface="Helvetica Neue"/>
        <a:ea typeface="Helvetica Neue"/>
        <a:cs typeface="Helvetica Neue"/>
        <a:sym typeface="Helvetica Neue"/>
      </a:defRPr>
    </a:lvl2pPr>
    <a:lvl3pPr indent="457200" defTabSz="457200" latinLnBrk="0">
      <a:lnSpc>
        <a:spcPct val="117999"/>
      </a:lnSpc>
      <a:defRPr sz="1400">
        <a:latin typeface="Helvetica Neue"/>
        <a:ea typeface="Helvetica Neue"/>
        <a:cs typeface="Helvetica Neue"/>
        <a:sym typeface="Helvetica Neue"/>
      </a:defRPr>
    </a:lvl3pPr>
    <a:lvl4pPr indent="685800" defTabSz="457200" latinLnBrk="0">
      <a:lnSpc>
        <a:spcPct val="117999"/>
      </a:lnSpc>
      <a:defRPr sz="1400">
        <a:latin typeface="Helvetica Neue"/>
        <a:ea typeface="Helvetica Neue"/>
        <a:cs typeface="Helvetica Neue"/>
        <a:sym typeface="Helvetica Neue"/>
      </a:defRPr>
    </a:lvl4pPr>
    <a:lvl5pPr indent="914400" defTabSz="457200" latinLnBrk="0">
      <a:lnSpc>
        <a:spcPct val="117999"/>
      </a:lnSpc>
      <a:defRPr sz="1400">
        <a:latin typeface="Helvetica Neue"/>
        <a:ea typeface="Helvetica Neue"/>
        <a:cs typeface="Helvetica Neue"/>
        <a:sym typeface="Helvetica Neue"/>
      </a:defRPr>
    </a:lvl5pPr>
    <a:lvl6pPr indent="1143000" defTabSz="457200" latinLnBrk="0">
      <a:lnSpc>
        <a:spcPct val="117999"/>
      </a:lnSpc>
      <a:defRPr sz="1400">
        <a:latin typeface="Helvetica Neue"/>
        <a:ea typeface="Helvetica Neue"/>
        <a:cs typeface="Helvetica Neue"/>
        <a:sym typeface="Helvetica Neue"/>
      </a:defRPr>
    </a:lvl6pPr>
    <a:lvl7pPr indent="1371600" defTabSz="457200" latinLnBrk="0">
      <a:lnSpc>
        <a:spcPct val="117999"/>
      </a:lnSpc>
      <a:defRPr sz="1400">
        <a:latin typeface="Helvetica Neue"/>
        <a:ea typeface="Helvetica Neue"/>
        <a:cs typeface="Helvetica Neue"/>
        <a:sym typeface="Helvetica Neue"/>
      </a:defRPr>
    </a:lvl7pPr>
    <a:lvl8pPr indent="1600200" defTabSz="457200" latinLnBrk="0">
      <a:lnSpc>
        <a:spcPct val="117999"/>
      </a:lnSpc>
      <a:defRPr sz="1400">
        <a:latin typeface="Helvetica Neue"/>
        <a:ea typeface="Helvetica Neue"/>
        <a:cs typeface="Helvetica Neue"/>
        <a:sym typeface="Helvetica Neue"/>
      </a:defRPr>
    </a:lvl8pPr>
    <a:lvl9pPr indent="1828800" defTabSz="457200" latinLnBrk="0">
      <a:lnSpc>
        <a:spcPct val="117999"/>
      </a:lnSpc>
      <a:defRPr sz="14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Shape 267"/>
          <p:cNvSpPr>
            <a:spLocks noGrp="1" noRot="1" noChangeAspect="1"/>
          </p:cNvSpPr>
          <p:nvPr>
            <p:ph type="sldImg"/>
          </p:nvPr>
        </p:nvSpPr>
        <p:spPr>
          <a:prstGeom prst="rect">
            <a:avLst/>
          </a:prstGeom>
        </p:spPr>
        <p:txBody>
          <a:bodyPr/>
          <a:lstStyle/>
          <a:p>
            <a:endParaRPr/>
          </a:p>
        </p:txBody>
      </p:sp>
      <p:sp>
        <p:nvSpPr>
          <p:cNvPr id="268" name="Shape 268"/>
          <p:cNvSpPr>
            <a:spLocks noGrp="1"/>
          </p:cNvSpPr>
          <p:nvPr>
            <p:ph type="body" sz="quarter" idx="1"/>
          </p:nvPr>
        </p:nvSpPr>
        <p:spPr>
          <a:prstGeom prst="rect">
            <a:avLst/>
          </a:prstGeom>
        </p:spPr>
        <p:txBody>
          <a:bodyPr/>
          <a:lstStyle/>
          <a:p>
            <a:r>
              <a:t>(notes on privilege)</a:t>
            </a:r>
          </a:p>
        </p:txBody>
      </p:sp>
    </p:spTree>
    <p:extLst>
      <p:ext uri="{BB962C8B-B14F-4D97-AF65-F5344CB8AC3E}">
        <p14:creationId xmlns:p14="http://schemas.microsoft.com/office/powerpoint/2010/main" val="3899450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Shape 354"/>
          <p:cNvSpPr>
            <a:spLocks noGrp="1" noRot="1" noChangeAspect="1"/>
          </p:cNvSpPr>
          <p:nvPr>
            <p:ph type="sldImg"/>
          </p:nvPr>
        </p:nvSpPr>
        <p:spPr>
          <a:prstGeom prst="rect">
            <a:avLst/>
          </a:prstGeom>
        </p:spPr>
        <p:txBody>
          <a:bodyPr/>
          <a:lstStyle/>
          <a:p>
            <a:endParaRPr/>
          </a:p>
        </p:txBody>
      </p:sp>
      <p:sp>
        <p:nvSpPr>
          <p:cNvPr id="355" name="Shape 355"/>
          <p:cNvSpPr>
            <a:spLocks noGrp="1"/>
          </p:cNvSpPr>
          <p:nvPr>
            <p:ph type="body" sz="quarter" idx="1"/>
          </p:nvPr>
        </p:nvSpPr>
        <p:spPr>
          <a:prstGeom prst="rect">
            <a:avLst/>
          </a:prstGeom>
        </p:spPr>
        <p:txBody>
          <a:bodyPr/>
          <a:lstStyle/>
          <a:p>
            <a:pPr>
              <a:lnSpc>
                <a:spcPct val="125000"/>
              </a:lnSpc>
              <a:defRPr>
                <a:latin typeface="Avenir Roman"/>
                <a:ea typeface="Avenir Roman"/>
                <a:cs typeface="Avenir Roman"/>
                <a:sym typeface="Avenir Roman"/>
              </a:defRPr>
            </a:pPr>
            <a:r>
              <a:t> We’ve now walked through this process with regard to our internal staff. </a:t>
            </a:r>
          </a:p>
          <a:p>
            <a:pPr>
              <a:lnSpc>
                <a:spcPct val="125000"/>
              </a:lnSpc>
              <a:defRPr>
                <a:latin typeface="Avenir Roman"/>
                <a:ea typeface="Avenir Roman"/>
                <a:cs typeface="Avenir Roman"/>
                <a:sym typeface="Avenir Roman"/>
              </a:defRPr>
            </a:pPr>
            <a:endParaRPr/>
          </a:p>
          <a:p>
            <a:pPr>
              <a:lnSpc>
                <a:spcPct val="125000"/>
              </a:lnSpc>
              <a:defRPr>
                <a:latin typeface="Avenir Roman"/>
                <a:ea typeface="Avenir Roman"/>
                <a:cs typeface="Avenir Roman"/>
                <a:sym typeface="Avenir Roman"/>
              </a:defRPr>
            </a:pPr>
            <a:r>
              <a:t>We can see how to use tools to spark conversations and inspire folks at all levels.</a:t>
            </a:r>
          </a:p>
          <a:p>
            <a:pPr>
              <a:lnSpc>
                <a:spcPct val="125000"/>
              </a:lnSpc>
              <a:defRPr>
                <a:latin typeface="Avenir Roman"/>
                <a:ea typeface="Avenir Roman"/>
                <a:cs typeface="Avenir Roman"/>
                <a:sym typeface="Avenir Roman"/>
              </a:defRPr>
            </a:pPr>
            <a:r>
              <a:t>We can use additional tools and prompts to get staff interacting with one another. </a:t>
            </a:r>
          </a:p>
          <a:p>
            <a:pPr>
              <a:lnSpc>
                <a:spcPct val="125000"/>
              </a:lnSpc>
              <a:defRPr>
                <a:latin typeface="Avenir Roman"/>
                <a:ea typeface="Avenir Roman"/>
                <a:cs typeface="Avenir Roman"/>
                <a:sym typeface="Avenir Roman"/>
              </a:defRPr>
            </a:pPr>
            <a:r>
              <a:t>We can build transactions and services to facilitate ongoing learning for skills development.</a:t>
            </a:r>
          </a:p>
          <a:p>
            <a:pPr>
              <a:lnSpc>
                <a:spcPct val="125000"/>
              </a:lnSpc>
              <a:defRPr>
                <a:latin typeface="Avenir Roman"/>
                <a:ea typeface="Avenir Roman"/>
                <a:cs typeface="Avenir Roman"/>
                <a:sym typeface="Avenir Roman"/>
              </a:defRPr>
            </a:pPr>
            <a:r>
              <a:t>We can reflect on the entire process to reexamine our past blind spots. </a:t>
            </a:r>
          </a:p>
          <a:p>
            <a:pPr>
              <a:lnSpc>
                <a:spcPct val="125000"/>
              </a:lnSpc>
              <a:defRPr>
                <a:latin typeface="Avenir Roman"/>
                <a:ea typeface="Avenir Roman"/>
                <a:cs typeface="Avenir Roman"/>
                <a:sym typeface="Avenir Roman"/>
              </a:defRPr>
            </a:pPr>
            <a:r>
              <a:t>Finally, we can turn the whole process outward to embed library impacts in the work of our stakeholders. </a:t>
            </a:r>
          </a:p>
          <a:p>
            <a:pPr>
              <a:lnSpc>
                <a:spcPct val="125000"/>
              </a:lnSpc>
              <a:defRPr>
                <a:latin typeface="Avenir Roman"/>
                <a:ea typeface="Avenir Roman"/>
                <a:cs typeface="Avenir Roman"/>
                <a:sym typeface="Avenir Roman"/>
              </a:defRPr>
            </a:pPr>
            <a:r>
              <a:t>This is a snowball effect.</a:t>
            </a:r>
          </a:p>
          <a:p>
            <a:pPr>
              <a:lnSpc>
                <a:spcPct val="125000"/>
              </a:lnSpc>
              <a:defRPr>
                <a:latin typeface="Avenir Roman"/>
                <a:ea typeface="Avenir Roman"/>
                <a:cs typeface="Avenir Roman"/>
                <a:sym typeface="Avenir Roman"/>
              </a:defRPr>
            </a:pPr>
            <a:endParaRPr/>
          </a:p>
          <a:p>
            <a:pPr>
              <a:lnSpc>
                <a:spcPct val="125000"/>
              </a:lnSpc>
              <a:defRPr>
                <a:latin typeface="Avenir Roman"/>
                <a:ea typeface="Avenir Roman"/>
                <a:cs typeface="Avenir Roman"/>
                <a:sym typeface="Avenir Roman"/>
              </a:defRPr>
            </a:pPr>
            <a:r>
              <a:t>Thinking long-term. How can we use this model to give our staff greater skills even further down the road? </a:t>
            </a:r>
          </a:p>
          <a:p>
            <a:pPr>
              <a:lnSpc>
                <a:spcPct val="125000"/>
              </a:lnSpc>
              <a:defRPr>
                <a:latin typeface="Avenir Roman"/>
                <a:ea typeface="Avenir Roman"/>
                <a:cs typeface="Avenir Roman"/>
                <a:sym typeface="Avenir Roman"/>
              </a:defRPr>
            </a:pPr>
            <a:endParaRPr/>
          </a:p>
          <a:p>
            <a:pPr>
              <a:lnSpc>
                <a:spcPct val="125000"/>
              </a:lnSpc>
              <a:defRPr>
                <a:latin typeface="Avenir Roman"/>
                <a:ea typeface="Avenir Roman"/>
                <a:cs typeface="Avenir Roman"/>
                <a:sym typeface="Avenir Roman"/>
              </a:defRPr>
            </a:pPr>
            <a:r>
              <a:t>Management/mentorship</a:t>
            </a:r>
          </a:p>
          <a:p>
            <a:pPr>
              <a:lnSpc>
                <a:spcPct val="125000"/>
              </a:lnSpc>
              <a:defRPr>
                <a:latin typeface="Avenir Roman"/>
                <a:ea typeface="Avenir Roman"/>
                <a:cs typeface="Avenir Roman"/>
                <a:sym typeface="Avenir Roman"/>
              </a:defRPr>
            </a:pPr>
            <a:r>
              <a:t>Creating a deeper bench</a:t>
            </a:r>
          </a:p>
          <a:p>
            <a:pPr>
              <a:lnSpc>
                <a:spcPct val="125000"/>
              </a:lnSpc>
              <a:defRPr>
                <a:latin typeface="Avenir Roman"/>
                <a:ea typeface="Avenir Roman"/>
                <a:cs typeface="Avenir Roman"/>
                <a:sym typeface="Avenir Roman"/>
              </a:defRPr>
            </a:pPr>
            <a:r>
              <a:t>Giving staff who leave greater individual skills - and making sure others can effectively take their place. </a:t>
            </a:r>
          </a:p>
          <a:p>
            <a:pPr>
              <a:lnSpc>
                <a:spcPct val="125000"/>
              </a:lnSpc>
              <a:defRPr>
                <a:latin typeface="Avenir Roman"/>
                <a:ea typeface="Avenir Roman"/>
                <a:cs typeface="Avenir Roman"/>
                <a:sym typeface="Avenir Roman"/>
              </a:defRPr>
            </a:pPr>
            <a:r>
              <a:t>The other part of this is the uncomfortable question of when it’s time for staff who’ve been around for a long time to understand when it’s finally time to let go. </a:t>
            </a:r>
          </a:p>
          <a:p>
            <a:pPr>
              <a:lnSpc>
                <a:spcPct val="125000"/>
              </a:lnSpc>
              <a:defRPr>
                <a:latin typeface="Avenir Roman"/>
                <a:ea typeface="Avenir Roman"/>
                <a:cs typeface="Avenir Roman"/>
                <a:sym typeface="Avenir Roman"/>
              </a:defRPr>
            </a:pPr>
            <a:r>
              <a:t>Entrenchment - “30 years of 1 year’s experience” - that doesn’t fly in an organization that’s supposed to be a model for lifelong learning. </a:t>
            </a:r>
          </a:p>
          <a:p>
            <a:pPr>
              <a:lnSpc>
                <a:spcPct val="125000"/>
              </a:lnSpc>
              <a:defRPr>
                <a:latin typeface="Avenir Roman"/>
                <a:ea typeface="Avenir Roman"/>
                <a:cs typeface="Avenir Roman"/>
                <a:sym typeface="Avenir Roman"/>
              </a:defRPr>
            </a:pPr>
            <a:endParaRPr/>
          </a:p>
        </p:txBody>
      </p:sp>
    </p:spTree>
    <p:extLst>
      <p:ext uri="{BB962C8B-B14F-4D97-AF65-F5344CB8AC3E}">
        <p14:creationId xmlns:p14="http://schemas.microsoft.com/office/powerpoint/2010/main" val="1708932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Shape 359"/>
          <p:cNvSpPr>
            <a:spLocks noGrp="1" noRot="1" noChangeAspect="1"/>
          </p:cNvSpPr>
          <p:nvPr>
            <p:ph type="sldImg"/>
          </p:nvPr>
        </p:nvSpPr>
        <p:spPr>
          <a:prstGeom prst="rect">
            <a:avLst/>
          </a:prstGeom>
        </p:spPr>
        <p:txBody>
          <a:bodyPr/>
          <a:lstStyle/>
          <a:p>
            <a:endParaRPr/>
          </a:p>
        </p:txBody>
      </p:sp>
      <p:sp>
        <p:nvSpPr>
          <p:cNvPr id="360" name="Shape 360"/>
          <p:cNvSpPr>
            <a:spLocks noGrp="1"/>
          </p:cNvSpPr>
          <p:nvPr>
            <p:ph type="body" sz="quarter" idx="1"/>
          </p:nvPr>
        </p:nvSpPr>
        <p:spPr>
          <a:prstGeom prst="rect">
            <a:avLst/>
          </a:prstGeom>
        </p:spPr>
        <p:txBody>
          <a:bodyPr/>
          <a:lstStyle/>
          <a:p>
            <a:r>
              <a:t>All of speaks to the other type of connections the library is building - connections over time. My son just turned 4, and he’s already starting to lap me in terms of his understanding of tech. He has a little brother coming soon. When we asked him what we should name him, he said “Netflix.” I start to think about how we’re going to create links between our existing services, so that his library use doesn’t vanish at teenager hood, or when he goes to college, or when he becomes an adult. We’ve got to find the connective tissue to prevent this drop-off and truly reflect on our role as institutions of lifelong learning. </a:t>
            </a:r>
          </a:p>
          <a:p>
            <a:endParaRPr/>
          </a:p>
          <a:p>
            <a:r>
              <a:t>All of this ties into one last asset libraries have at their disposal - that of nostalgia. Digital Public Library of America founder John Palfrey talks about how libraries need to create nostalgia for the future. What are the memories you’re creating, and how will they affect their regard for the library years down the line?</a:t>
            </a:r>
          </a:p>
          <a:p>
            <a:endParaRPr/>
          </a:p>
          <a:p>
            <a:r>
              <a:t>By building these connections and making them visible, libraries can not only own their role in the information ecosystem, but create irrefutable arguments about their impact that will reap benefits years down the road. These memories can go a long way toward reinforcing the essential role we play to our communities. Making visible, outward-facing connections to our community partners is the first step in that direction - no matter what technique or technology you use to get there. </a:t>
            </a:r>
          </a:p>
          <a:p>
            <a:endParaRPr/>
          </a:p>
        </p:txBody>
      </p:sp>
    </p:spTree>
    <p:extLst>
      <p:ext uri="{BB962C8B-B14F-4D97-AF65-F5344CB8AC3E}">
        <p14:creationId xmlns:p14="http://schemas.microsoft.com/office/powerpoint/2010/main" val="4019208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Shape 368"/>
          <p:cNvSpPr>
            <a:spLocks noGrp="1" noRot="1" noChangeAspect="1"/>
          </p:cNvSpPr>
          <p:nvPr>
            <p:ph type="sldImg"/>
          </p:nvPr>
        </p:nvSpPr>
        <p:spPr>
          <a:prstGeom prst="rect">
            <a:avLst/>
          </a:prstGeom>
        </p:spPr>
        <p:txBody>
          <a:bodyPr/>
          <a:lstStyle/>
          <a:p>
            <a:endParaRPr/>
          </a:p>
        </p:txBody>
      </p:sp>
      <p:sp>
        <p:nvSpPr>
          <p:cNvPr id="369" name="Shape 369"/>
          <p:cNvSpPr>
            <a:spLocks noGrp="1"/>
          </p:cNvSpPr>
          <p:nvPr>
            <p:ph type="body" sz="quarter" idx="1"/>
          </p:nvPr>
        </p:nvSpPr>
        <p:spPr>
          <a:prstGeom prst="rect">
            <a:avLst/>
          </a:prstGeom>
        </p:spPr>
        <p:txBody>
          <a:bodyPr/>
          <a:lstStyle/>
          <a:p>
            <a:r>
              <a:t>Thank you. </a:t>
            </a:r>
          </a:p>
          <a:p>
            <a:endParaRPr/>
          </a:p>
          <a:p>
            <a:endParaRPr/>
          </a:p>
        </p:txBody>
      </p:sp>
    </p:spTree>
    <p:extLst>
      <p:ext uri="{BB962C8B-B14F-4D97-AF65-F5344CB8AC3E}">
        <p14:creationId xmlns:p14="http://schemas.microsoft.com/office/powerpoint/2010/main" val="31212958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12" name="Shape 12"/>
          <p:cNvSpPr>
            <a:spLocks noGrp="1"/>
          </p:cNvSpPr>
          <p:nvPr>
            <p:ph type="body" sz="quarter"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Shape 93"/>
          <p:cNvSpPr>
            <a:spLocks noGrp="1"/>
          </p:cNvSpPr>
          <p:nvPr>
            <p:ph type="body" sz="quarter" idx="13"/>
          </p:nvPr>
        </p:nvSpPr>
        <p:spPr>
          <a:xfrm>
            <a:off x="2578099" y="5991225"/>
            <a:ext cx="7848602" cy="406400"/>
          </a:xfrm>
          <a:prstGeom prst="rect">
            <a:avLst/>
          </a:prstGeom>
        </p:spPr>
        <p:txBody>
          <a:bodyPr>
            <a:spAutoFit/>
          </a:bodyPr>
          <a:lstStyle>
            <a:lvl1pPr>
              <a:defRPr sz="2200" i="1"/>
            </a:lvl1pPr>
          </a:lstStyle>
          <a:p>
            <a:r>
              <a:t>–Johnny Appleseed</a:t>
            </a:r>
          </a:p>
        </p:txBody>
      </p:sp>
      <p:sp>
        <p:nvSpPr>
          <p:cNvPr id="94" name="Shape 94"/>
          <p:cNvSpPr>
            <a:spLocks noGrp="1"/>
          </p:cNvSpPr>
          <p:nvPr>
            <p:ph type="body" sz="quarter" idx="14"/>
          </p:nvPr>
        </p:nvSpPr>
        <p:spPr>
          <a:xfrm>
            <a:off x="2578099" y="4365625"/>
            <a:ext cx="7848602" cy="622301"/>
          </a:xfrm>
          <a:prstGeom prst="rect">
            <a:avLst/>
          </a:prstGeom>
        </p:spPr>
        <p:txBody>
          <a:bodyPr anchor="ctr">
            <a:spAutoFit/>
          </a:bodyPr>
          <a:lstStyle>
            <a:lvl1pPr>
              <a:defRPr sz="3600"/>
            </a:lvl1pPr>
          </a:lstStyle>
          <a:p>
            <a:r>
              <a:t>“Type a quote here.” </a:t>
            </a:r>
          </a:p>
        </p:txBody>
      </p:sp>
      <p:sp>
        <p:nvSpPr>
          <p:cNvPr id="95" name="Shape 9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1623218" y="1219199"/>
            <a:ext cx="9753602" cy="7315201"/>
          </a:xfrm>
          <a:prstGeom prst="rect">
            <a:avLst/>
          </a:prstGeom>
        </p:spPr>
        <p:txBody>
          <a:bodyPr lIns="91439" tIns="45719" rIns="91439" bIns="45719">
            <a:noAutofit/>
          </a:bodyPr>
          <a:lstStyle/>
          <a:p>
            <a:endParaRPr/>
          </a:p>
        </p:txBody>
      </p:sp>
      <p:sp>
        <p:nvSpPr>
          <p:cNvPr id="103" name="Shape 10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17" name="Shape 117"/>
          <p:cNvSpPr>
            <a:spLocks noGrp="1"/>
          </p:cNvSpPr>
          <p:nvPr>
            <p:ph type="title"/>
          </p:nvPr>
        </p:nvSpPr>
        <p:spPr>
          <a:xfrm>
            <a:off x="3210917" y="2353270"/>
            <a:ext cx="6582967" cy="1060870"/>
          </a:xfrm>
          <a:prstGeom prst="rect">
            <a:avLst/>
          </a:prstGeom>
        </p:spPr>
        <p:txBody>
          <a:bodyPr lIns="25677" tIns="25677" rIns="25677" bIns="25677" anchor="t">
            <a:noAutofit/>
          </a:bodyPr>
          <a:lstStyle>
            <a:lvl1pPr defTabSz="410162">
              <a:defRPr sz="7400"/>
            </a:lvl1pPr>
          </a:lstStyle>
          <a:p>
            <a:r>
              <a:t>Title Text</a:t>
            </a:r>
          </a:p>
        </p:txBody>
      </p:sp>
      <p:sp>
        <p:nvSpPr>
          <p:cNvPr id="118" name="Shape 118"/>
          <p:cNvSpPr>
            <a:spLocks noGrp="1"/>
          </p:cNvSpPr>
          <p:nvPr>
            <p:ph type="body" sz="half" idx="1"/>
          </p:nvPr>
        </p:nvSpPr>
        <p:spPr>
          <a:xfrm>
            <a:off x="3210917" y="3414139"/>
            <a:ext cx="6582967" cy="4205862"/>
          </a:xfrm>
          <a:prstGeom prst="rect">
            <a:avLst/>
          </a:prstGeom>
        </p:spPr>
        <p:txBody>
          <a:bodyPr lIns="25677" tIns="25677" rIns="25677" bIns="25677">
            <a:noAutofit/>
          </a:bodyPr>
          <a:lstStyle>
            <a:lvl1pPr marL="514684" indent="-514684" algn="l" defTabSz="410162">
              <a:spcBef>
                <a:spcPts val="2900"/>
              </a:spcBef>
              <a:buSzPct val="75000"/>
              <a:buChar char="•"/>
              <a:defRPr sz="4400">
                <a:latin typeface="Avenir Next Demi Bold"/>
                <a:ea typeface="Avenir Next Demi Bold"/>
                <a:cs typeface="Avenir Next Demi Bold"/>
                <a:sym typeface="Avenir Next Demi Bold"/>
              </a:defRPr>
            </a:lvl1pPr>
            <a:lvl2pPr marL="959184" indent="-514684" algn="l" defTabSz="410162">
              <a:spcBef>
                <a:spcPts val="2900"/>
              </a:spcBef>
              <a:buSzPct val="75000"/>
              <a:buChar char="•"/>
              <a:defRPr sz="4400">
                <a:latin typeface="Avenir Next Demi Bold"/>
                <a:ea typeface="Avenir Next Demi Bold"/>
                <a:cs typeface="Avenir Next Demi Bold"/>
                <a:sym typeface="Avenir Next Demi Bold"/>
              </a:defRPr>
            </a:lvl2pPr>
            <a:lvl3pPr marL="1403684" indent="-514684" algn="l" defTabSz="410162">
              <a:spcBef>
                <a:spcPts val="2900"/>
              </a:spcBef>
              <a:buSzPct val="75000"/>
              <a:buChar char="•"/>
              <a:defRPr sz="4400">
                <a:latin typeface="Avenir Next Demi Bold"/>
                <a:ea typeface="Avenir Next Demi Bold"/>
                <a:cs typeface="Avenir Next Demi Bold"/>
                <a:sym typeface="Avenir Next Demi Bold"/>
              </a:defRPr>
            </a:lvl3pPr>
            <a:lvl4pPr marL="1848184" indent="-514684" algn="l" defTabSz="410162">
              <a:spcBef>
                <a:spcPts val="2900"/>
              </a:spcBef>
              <a:buSzPct val="75000"/>
              <a:buChar char="•"/>
              <a:defRPr sz="4400">
                <a:latin typeface="Avenir Next Demi Bold"/>
                <a:ea typeface="Avenir Next Demi Bold"/>
                <a:cs typeface="Avenir Next Demi Bold"/>
                <a:sym typeface="Avenir Next Demi Bold"/>
              </a:defRPr>
            </a:lvl4pPr>
            <a:lvl5pPr marL="2292684" indent="-514684" algn="l" defTabSz="410162">
              <a:spcBef>
                <a:spcPts val="2900"/>
              </a:spcBef>
              <a:buSzPct val="75000"/>
              <a:buChar char="•"/>
              <a:defRPr sz="4400">
                <a:latin typeface="Avenir Next Demi Bold"/>
                <a:ea typeface="Avenir Next Demi Bold"/>
                <a:cs typeface="Avenir Next Demi Bold"/>
                <a:sym typeface="Avenir Next Demi Bold"/>
              </a:defRPr>
            </a:lvl5pPr>
          </a:lstStyle>
          <a:p>
            <a:r>
              <a:t>Body Level One</a:t>
            </a:r>
          </a:p>
          <a:p>
            <a:pPr lvl="1"/>
            <a:r>
              <a:t>Body Level Two</a:t>
            </a:r>
          </a:p>
          <a:p>
            <a:pPr lvl="2"/>
            <a:r>
              <a:t>Body Level Three</a:t>
            </a:r>
          </a:p>
          <a:p>
            <a:pPr lvl="3"/>
            <a:r>
              <a:t>Body Level Four</a:t>
            </a:r>
          </a:p>
          <a:p>
            <a:pPr lvl="4"/>
            <a:r>
              <a:t>Body Level Five</a:t>
            </a:r>
          </a:p>
        </p:txBody>
      </p:sp>
      <p:sp>
        <p:nvSpPr>
          <p:cNvPr id="119" name="Shape 119"/>
          <p:cNvSpPr>
            <a:spLocks noGrp="1"/>
          </p:cNvSpPr>
          <p:nvPr>
            <p:ph type="sldNum" sz="quarter" idx="2"/>
          </p:nvPr>
        </p:nvSpPr>
        <p:spPr>
          <a:xfrm>
            <a:off x="8087359" y="7072630"/>
            <a:ext cx="1706881" cy="292101"/>
          </a:xfrm>
          <a:prstGeom prst="rect">
            <a:avLst/>
          </a:prstGeom>
        </p:spPr>
        <p:txBody>
          <a:bodyPr wrap="square" lIns="36567" tIns="36567" rIns="36567" bIns="36567" anchor="ctr"/>
          <a:lstStyle>
            <a:lvl1pPr algn="r" defTabSz="914165">
              <a:defRPr sz="1200">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26" name="Shape 126"/>
          <p:cNvSpPr>
            <a:spLocks noGrp="1"/>
          </p:cNvSpPr>
          <p:nvPr>
            <p:ph type="title"/>
          </p:nvPr>
        </p:nvSpPr>
        <p:spPr>
          <a:xfrm>
            <a:off x="3210559" y="2353309"/>
            <a:ext cx="6583682" cy="1060451"/>
          </a:xfrm>
          <a:prstGeom prst="rect">
            <a:avLst/>
          </a:prstGeom>
        </p:spPr>
        <p:txBody>
          <a:bodyPr lIns="25717" tIns="25717" rIns="25717" bIns="25717" anchor="t">
            <a:noAutofit/>
          </a:bodyPr>
          <a:lstStyle>
            <a:lvl1pPr defTabSz="410162">
              <a:defRPr sz="7400"/>
            </a:lvl1pPr>
          </a:lstStyle>
          <a:p>
            <a:r>
              <a:t>Title Text</a:t>
            </a:r>
          </a:p>
        </p:txBody>
      </p:sp>
      <p:sp>
        <p:nvSpPr>
          <p:cNvPr id="127" name="Shape 127"/>
          <p:cNvSpPr>
            <a:spLocks noGrp="1"/>
          </p:cNvSpPr>
          <p:nvPr>
            <p:ph type="body" sz="half" idx="1"/>
          </p:nvPr>
        </p:nvSpPr>
        <p:spPr>
          <a:xfrm>
            <a:off x="3210559" y="3413759"/>
            <a:ext cx="6583682" cy="4206242"/>
          </a:xfrm>
          <a:prstGeom prst="rect">
            <a:avLst/>
          </a:prstGeom>
        </p:spPr>
        <p:txBody>
          <a:bodyPr lIns="25717" tIns="25717" rIns="25717" bIns="25717">
            <a:noAutofit/>
          </a:bodyPr>
          <a:lstStyle>
            <a:lvl1pPr algn="l" defTabSz="410162">
              <a:spcBef>
                <a:spcPts val="2900"/>
              </a:spcBef>
              <a:defRPr sz="3400">
                <a:latin typeface="Avenir Next Demi Bold"/>
                <a:ea typeface="Avenir Next Demi Bold"/>
                <a:cs typeface="Avenir Next Demi Bold"/>
                <a:sym typeface="Avenir Next Demi Bold"/>
              </a:defRPr>
            </a:lvl1pPr>
            <a:lvl2pPr algn="l" defTabSz="410162">
              <a:spcBef>
                <a:spcPts val="2900"/>
              </a:spcBef>
              <a:defRPr sz="3400">
                <a:latin typeface="Avenir Next Demi Bold"/>
                <a:ea typeface="Avenir Next Demi Bold"/>
                <a:cs typeface="Avenir Next Demi Bold"/>
                <a:sym typeface="Avenir Next Demi Bold"/>
              </a:defRPr>
            </a:lvl2pPr>
            <a:lvl3pPr algn="l" defTabSz="410162">
              <a:spcBef>
                <a:spcPts val="2900"/>
              </a:spcBef>
              <a:defRPr sz="3400">
                <a:latin typeface="Avenir Next Demi Bold"/>
                <a:ea typeface="Avenir Next Demi Bold"/>
                <a:cs typeface="Avenir Next Demi Bold"/>
                <a:sym typeface="Avenir Next Demi Bold"/>
              </a:defRPr>
            </a:lvl3pPr>
            <a:lvl4pPr algn="l" defTabSz="410162">
              <a:spcBef>
                <a:spcPts val="2900"/>
              </a:spcBef>
              <a:defRPr sz="3400">
                <a:latin typeface="Avenir Next Demi Bold"/>
                <a:ea typeface="Avenir Next Demi Bold"/>
                <a:cs typeface="Avenir Next Demi Bold"/>
                <a:sym typeface="Avenir Next Demi Bold"/>
              </a:defRPr>
            </a:lvl4pPr>
            <a:lvl5pPr algn="l" defTabSz="410162">
              <a:spcBef>
                <a:spcPts val="2900"/>
              </a:spcBef>
              <a:defRPr sz="3400">
                <a:latin typeface="Avenir Next Demi Bold"/>
                <a:ea typeface="Avenir Next Demi Bold"/>
                <a:cs typeface="Avenir Next Demi Bold"/>
                <a:sym typeface="Avenir Next Demi Bold"/>
              </a:defRPr>
            </a:lvl5pPr>
          </a:lstStyle>
          <a:p>
            <a:r>
              <a:t>Body Level One</a:t>
            </a:r>
          </a:p>
          <a:p>
            <a:pPr lvl="1"/>
            <a:r>
              <a:t>Body Level Two</a:t>
            </a:r>
          </a:p>
          <a:p>
            <a:pPr lvl="2"/>
            <a:r>
              <a:t>Body Level Three</a:t>
            </a:r>
          </a:p>
          <a:p>
            <a:pPr lvl="3"/>
            <a:r>
              <a:t>Body Level Four</a:t>
            </a:r>
          </a:p>
          <a:p>
            <a:pPr lvl="4"/>
            <a:r>
              <a:t>Body Level Five</a:t>
            </a:r>
          </a:p>
        </p:txBody>
      </p:sp>
      <p:sp>
        <p:nvSpPr>
          <p:cNvPr id="128" name="Shape 128"/>
          <p:cNvSpPr>
            <a:spLocks noGrp="1"/>
          </p:cNvSpPr>
          <p:nvPr>
            <p:ph type="sldNum" sz="quarter" idx="2"/>
          </p:nvPr>
        </p:nvSpPr>
        <p:spPr>
          <a:xfrm>
            <a:off x="8087359" y="7072630"/>
            <a:ext cx="1706881" cy="292101"/>
          </a:xfrm>
          <a:prstGeom prst="rect">
            <a:avLst/>
          </a:prstGeom>
        </p:spPr>
        <p:txBody>
          <a:bodyPr wrap="square" lIns="25717" tIns="25717" rIns="25717" bIns="25717" anchor="ctr"/>
          <a:lstStyle>
            <a:lvl1pPr algn="r">
              <a:defRPr sz="900"/>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135" name="Shape 135"/>
          <p:cNvSpPr>
            <a:spLocks noGrp="1"/>
          </p:cNvSpPr>
          <p:nvPr>
            <p:ph type="title"/>
          </p:nvPr>
        </p:nvSpPr>
        <p:spPr>
          <a:xfrm>
            <a:off x="3559175" y="3948112"/>
            <a:ext cx="5886451" cy="1857376"/>
          </a:xfrm>
          <a:prstGeom prst="rect">
            <a:avLst/>
          </a:prstGeom>
        </p:spPr>
        <p:txBody>
          <a:bodyPr lIns="28575" tIns="28575" rIns="28575" bIns="28575" anchor="ctr"/>
          <a:lstStyle>
            <a:lvl1pPr defTabSz="410162">
              <a:defRPr sz="7400"/>
            </a:lvl1pPr>
          </a:lstStyle>
          <a:p>
            <a:r>
              <a:t>Title Text</a:t>
            </a:r>
          </a:p>
        </p:txBody>
      </p:sp>
      <p:sp>
        <p:nvSpPr>
          <p:cNvPr id="136" name="Shape 136"/>
          <p:cNvSpPr>
            <a:spLocks noGrp="1"/>
          </p:cNvSpPr>
          <p:nvPr>
            <p:ph type="sldNum" sz="quarter" idx="2"/>
          </p:nvPr>
        </p:nvSpPr>
        <p:spPr>
          <a:xfrm>
            <a:off x="6365046" y="7341393"/>
            <a:ext cx="267564" cy="273051"/>
          </a:xfrm>
          <a:prstGeom prst="rect">
            <a:avLst/>
          </a:prstGeom>
        </p:spPr>
        <p:txBody>
          <a:bodyPr lIns="28575" tIns="28575" rIns="28575" bIns="28575"/>
          <a:lstStyle>
            <a:lvl1pPr>
              <a:defRPr sz="1400"/>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FFFFFF"/>
        </a:solidFill>
        <a:effectLst/>
      </p:bgPr>
    </p:bg>
    <p:spTree>
      <p:nvGrpSpPr>
        <p:cNvPr id="1" name=""/>
        <p:cNvGrpSpPr/>
        <p:nvPr/>
      </p:nvGrpSpPr>
      <p:grpSpPr>
        <a:xfrm>
          <a:off x="0" y="0"/>
          <a:ext cx="0" cy="0"/>
          <a:chOff x="0" y="0"/>
          <a:chExt cx="0" cy="0"/>
        </a:xfrm>
      </p:grpSpPr>
      <p:sp>
        <p:nvSpPr>
          <p:cNvPr id="143" name="Shape 143"/>
          <p:cNvSpPr>
            <a:spLocks noGrp="1"/>
          </p:cNvSpPr>
          <p:nvPr>
            <p:ph type="title"/>
          </p:nvPr>
        </p:nvSpPr>
        <p:spPr>
          <a:xfrm>
            <a:off x="2339974" y="1552574"/>
            <a:ext cx="8324852" cy="1619251"/>
          </a:xfrm>
          <a:prstGeom prst="rect">
            <a:avLst/>
          </a:prstGeom>
        </p:spPr>
        <p:txBody>
          <a:bodyPr anchor="ctr"/>
          <a:lstStyle>
            <a:lvl1pPr>
              <a:defRPr>
                <a:solidFill>
                  <a:srgbClr val="000000"/>
                </a:solidFill>
                <a:latin typeface="+mn-lt"/>
                <a:ea typeface="+mn-ea"/>
                <a:cs typeface="+mn-cs"/>
                <a:sym typeface="Helvetica Light"/>
              </a:defRPr>
            </a:lvl1pPr>
          </a:lstStyle>
          <a:p>
            <a:r>
              <a:t>Title Text</a:t>
            </a:r>
          </a:p>
        </p:txBody>
      </p:sp>
      <p:sp>
        <p:nvSpPr>
          <p:cNvPr id="144" name="Shape 144"/>
          <p:cNvSpPr>
            <a:spLocks noGrp="1"/>
          </p:cNvSpPr>
          <p:nvPr>
            <p:ph type="body" sz="half" idx="1"/>
          </p:nvPr>
        </p:nvSpPr>
        <p:spPr>
          <a:xfrm>
            <a:off x="2339974" y="3171825"/>
            <a:ext cx="8324852" cy="4714876"/>
          </a:xfrm>
          <a:prstGeom prst="rect">
            <a:avLst/>
          </a:prstGeom>
        </p:spPr>
        <p:txBody>
          <a:bodyPr anchor="ctr"/>
          <a:lstStyle>
            <a:lvl1pPr marL="419805" indent="-419805" algn="l">
              <a:spcBef>
                <a:spcPts val="4200"/>
              </a:spcBef>
              <a:buSzPct val="75000"/>
              <a:buChar char="•"/>
              <a:defRPr sz="3400">
                <a:solidFill>
                  <a:srgbClr val="000000"/>
                </a:solidFill>
              </a:defRPr>
            </a:lvl1pPr>
            <a:lvl2pPr marL="864305" indent="-419805" algn="l">
              <a:spcBef>
                <a:spcPts val="4200"/>
              </a:spcBef>
              <a:buSzPct val="75000"/>
              <a:buChar char="•"/>
              <a:defRPr sz="3400">
                <a:solidFill>
                  <a:srgbClr val="000000"/>
                </a:solidFill>
              </a:defRPr>
            </a:lvl2pPr>
            <a:lvl3pPr marL="1308805" indent="-419805" algn="l">
              <a:spcBef>
                <a:spcPts val="4200"/>
              </a:spcBef>
              <a:buSzPct val="75000"/>
              <a:buChar char="•"/>
              <a:defRPr sz="3400">
                <a:solidFill>
                  <a:srgbClr val="000000"/>
                </a:solidFill>
              </a:defRPr>
            </a:lvl3pPr>
            <a:lvl4pPr marL="1753305" indent="-419805" algn="l">
              <a:spcBef>
                <a:spcPts val="4200"/>
              </a:spcBef>
              <a:buSzPct val="75000"/>
              <a:buChar char="•"/>
              <a:defRPr sz="3400">
                <a:solidFill>
                  <a:srgbClr val="000000"/>
                </a:solidFill>
              </a:defRPr>
            </a:lvl4pPr>
            <a:lvl5pPr marL="2197805" indent="-419805" algn="l">
              <a:spcBef>
                <a:spcPts val="4200"/>
              </a:spcBef>
              <a:buSzPct val="75000"/>
              <a:buChar char="•"/>
              <a:defRPr sz="3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5" name="Shape 145"/>
          <p:cNvSpPr>
            <a:spLocks noGrp="1"/>
          </p:cNvSpPr>
          <p:nvPr>
            <p:ph type="sldNum" sz="quarter" idx="2"/>
          </p:nvPr>
        </p:nvSpPr>
        <p:spPr>
          <a:xfrm>
            <a:off x="6340208" y="8158162"/>
            <a:ext cx="314859" cy="317501"/>
          </a:xfrm>
          <a:prstGeom prst="rect">
            <a:avLst/>
          </a:prstGeom>
        </p:spPr>
        <p:txBody>
          <a:bodyPr/>
          <a:lstStyle>
            <a:lvl1pPr>
              <a:defRPr>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Default - Title Slide">
    <p:spTree>
      <p:nvGrpSpPr>
        <p:cNvPr id="1" name=""/>
        <p:cNvGrpSpPr/>
        <p:nvPr/>
      </p:nvGrpSpPr>
      <p:grpSpPr>
        <a:xfrm>
          <a:off x="0" y="0"/>
          <a:ext cx="0" cy="0"/>
          <a:chOff x="0" y="0"/>
          <a:chExt cx="0" cy="0"/>
        </a:xfrm>
      </p:grpSpPr>
      <p:sp>
        <p:nvSpPr>
          <p:cNvPr id="152" name="Shape 152"/>
          <p:cNvSpPr>
            <a:spLocks noGrp="1"/>
          </p:cNvSpPr>
          <p:nvPr>
            <p:ph type="title"/>
          </p:nvPr>
        </p:nvSpPr>
        <p:spPr>
          <a:xfrm>
            <a:off x="3393439" y="3609339"/>
            <a:ext cx="6217922" cy="1633222"/>
          </a:xfrm>
          <a:prstGeom prst="rect">
            <a:avLst/>
          </a:prstGeom>
        </p:spPr>
        <p:txBody>
          <a:bodyPr lIns="40640" tIns="40640" rIns="40640" bIns="40640" anchor="ctr"/>
          <a:lstStyle>
            <a:lvl1pPr defTabSz="650240">
              <a:defRPr sz="5800">
                <a:uFill>
                  <a:solidFill>
                    <a:srgbClr val="FFFFFF"/>
                  </a:solidFill>
                </a:uFill>
                <a:latin typeface="Calibri"/>
                <a:ea typeface="Calibri"/>
                <a:cs typeface="Calibri"/>
                <a:sym typeface="Calibri"/>
              </a:defRPr>
            </a:lvl1pPr>
          </a:lstStyle>
          <a:p>
            <a:r>
              <a:t>Title Text</a:t>
            </a:r>
          </a:p>
        </p:txBody>
      </p:sp>
      <p:sp>
        <p:nvSpPr>
          <p:cNvPr id="153" name="Shape 153"/>
          <p:cNvSpPr>
            <a:spLocks noGrp="1"/>
          </p:cNvSpPr>
          <p:nvPr>
            <p:ph type="body" sz="quarter" idx="1"/>
          </p:nvPr>
        </p:nvSpPr>
        <p:spPr>
          <a:xfrm>
            <a:off x="3942079" y="5242560"/>
            <a:ext cx="5120642" cy="2377441"/>
          </a:xfrm>
          <a:prstGeom prst="rect">
            <a:avLst/>
          </a:prstGeom>
        </p:spPr>
        <p:txBody>
          <a:bodyPr lIns="40640" tIns="40640" rIns="40640" bIns="40640"/>
          <a:lstStyle>
            <a:lvl1pPr defTabSz="650240">
              <a:spcBef>
                <a:spcPts val="500"/>
              </a:spcBef>
              <a:defRPr sz="4000">
                <a:uFill>
                  <a:solidFill>
                    <a:srgbClr val="FFFFFF"/>
                  </a:solidFill>
                </a:uFill>
                <a:latin typeface="Calibri"/>
                <a:ea typeface="Calibri"/>
                <a:cs typeface="Calibri"/>
                <a:sym typeface="Calibri"/>
              </a:defRPr>
            </a:lvl1pPr>
            <a:lvl2pPr indent="457200" defTabSz="650240">
              <a:spcBef>
                <a:spcPts val="500"/>
              </a:spcBef>
              <a:defRPr sz="4000">
                <a:uFill>
                  <a:solidFill>
                    <a:srgbClr val="FFFFFF"/>
                  </a:solidFill>
                </a:uFill>
                <a:latin typeface="Calibri"/>
                <a:ea typeface="Calibri"/>
                <a:cs typeface="Calibri"/>
                <a:sym typeface="Calibri"/>
              </a:defRPr>
            </a:lvl2pPr>
            <a:lvl3pPr indent="914400" defTabSz="650240">
              <a:spcBef>
                <a:spcPts val="500"/>
              </a:spcBef>
              <a:defRPr sz="4000">
                <a:uFill>
                  <a:solidFill>
                    <a:srgbClr val="FFFFFF"/>
                  </a:solidFill>
                </a:uFill>
                <a:latin typeface="Calibri"/>
                <a:ea typeface="Calibri"/>
                <a:cs typeface="Calibri"/>
                <a:sym typeface="Calibri"/>
              </a:defRPr>
            </a:lvl3pPr>
            <a:lvl4pPr indent="1371600" defTabSz="650240">
              <a:spcBef>
                <a:spcPts val="500"/>
              </a:spcBef>
              <a:defRPr sz="4000">
                <a:uFill>
                  <a:solidFill>
                    <a:srgbClr val="FFFFFF"/>
                  </a:solidFill>
                </a:uFill>
                <a:latin typeface="Calibri"/>
                <a:ea typeface="Calibri"/>
                <a:cs typeface="Calibri"/>
                <a:sym typeface="Calibri"/>
              </a:defRPr>
            </a:lvl4pPr>
            <a:lvl5pPr indent="1828800" defTabSz="650240">
              <a:spcBef>
                <a:spcPts val="500"/>
              </a:spcBef>
              <a:defRPr sz="4000">
                <a:uFill>
                  <a:solidFill>
                    <a:srgbClr val="FFFFFF"/>
                  </a:solidFill>
                </a:u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54" name="Shape 154"/>
          <p:cNvSpPr>
            <a:spLocks noGrp="1"/>
          </p:cNvSpPr>
          <p:nvPr>
            <p:ph type="sldNum" sz="quarter" idx="2"/>
          </p:nvPr>
        </p:nvSpPr>
        <p:spPr>
          <a:xfrm>
            <a:off x="8087360" y="7235190"/>
            <a:ext cx="1706881" cy="259081"/>
          </a:xfrm>
          <a:prstGeom prst="rect">
            <a:avLst/>
          </a:prstGeom>
        </p:spPr>
        <p:txBody>
          <a:bodyPr wrap="square" lIns="40640" tIns="40640" rIns="40640" bIns="40640" anchor="ctr"/>
          <a:lstStyle>
            <a:lvl1pPr algn="r" defTabSz="650240">
              <a:defRPr sz="1200">
                <a:uFill>
                  <a:solidFill>
                    <a:srgbClr val="FFFFFF"/>
                  </a:solidFill>
                </a:u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61" name="Shape 161"/>
          <p:cNvSpPr>
            <a:spLocks noGrp="1"/>
          </p:cNvSpPr>
          <p:nvPr>
            <p:ph type="title"/>
          </p:nvPr>
        </p:nvSpPr>
        <p:spPr>
          <a:xfrm>
            <a:off x="3210917" y="2353270"/>
            <a:ext cx="6582967" cy="1060870"/>
          </a:xfrm>
          <a:prstGeom prst="rect">
            <a:avLst/>
          </a:prstGeom>
        </p:spPr>
        <p:txBody>
          <a:bodyPr lIns="25681" tIns="25681" rIns="25681" bIns="25681" anchor="t">
            <a:noAutofit/>
          </a:bodyPr>
          <a:lstStyle>
            <a:lvl1pPr defTabSz="291671">
              <a:defRPr sz="7400"/>
            </a:lvl1pPr>
          </a:lstStyle>
          <a:p>
            <a:r>
              <a:t>Title Text</a:t>
            </a:r>
          </a:p>
        </p:txBody>
      </p:sp>
      <p:sp>
        <p:nvSpPr>
          <p:cNvPr id="162" name="Shape 162"/>
          <p:cNvSpPr>
            <a:spLocks noGrp="1"/>
          </p:cNvSpPr>
          <p:nvPr>
            <p:ph type="body" sz="half" idx="1"/>
          </p:nvPr>
        </p:nvSpPr>
        <p:spPr>
          <a:xfrm>
            <a:off x="3210917" y="3414139"/>
            <a:ext cx="6582967" cy="4205862"/>
          </a:xfrm>
          <a:prstGeom prst="rect">
            <a:avLst/>
          </a:prstGeom>
        </p:spPr>
        <p:txBody>
          <a:bodyPr lIns="25681" tIns="25681" rIns="25681" bIns="25681">
            <a:noAutofit/>
          </a:bodyPr>
          <a:lstStyle>
            <a:lvl1pPr marL="514684" indent="-514684" algn="l" defTabSz="291671">
              <a:spcBef>
                <a:spcPts val="2000"/>
              </a:spcBef>
              <a:buSzPct val="75000"/>
              <a:buChar char="•"/>
              <a:defRPr sz="4400">
                <a:latin typeface="Avenir Next Demi Bold"/>
                <a:ea typeface="Avenir Next Demi Bold"/>
                <a:cs typeface="Avenir Next Demi Bold"/>
                <a:sym typeface="Avenir Next Demi Bold"/>
              </a:defRPr>
            </a:lvl1pPr>
            <a:lvl2pPr marL="959184" indent="-514684" algn="l" defTabSz="291671">
              <a:spcBef>
                <a:spcPts val="2000"/>
              </a:spcBef>
              <a:buSzPct val="75000"/>
              <a:buChar char="•"/>
              <a:defRPr sz="4400">
                <a:latin typeface="Avenir Next Demi Bold"/>
                <a:ea typeface="Avenir Next Demi Bold"/>
                <a:cs typeface="Avenir Next Demi Bold"/>
                <a:sym typeface="Avenir Next Demi Bold"/>
              </a:defRPr>
            </a:lvl2pPr>
            <a:lvl3pPr marL="1403684" indent="-514684" algn="l" defTabSz="291671">
              <a:spcBef>
                <a:spcPts val="2000"/>
              </a:spcBef>
              <a:buSzPct val="75000"/>
              <a:buChar char="•"/>
              <a:defRPr sz="4400">
                <a:latin typeface="Avenir Next Demi Bold"/>
                <a:ea typeface="Avenir Next Demi Bold"/>
                <a:cs typeface="Avenir Next Demi Bold"/>
                <a:sym typeface="Avenir Next Demi Bold"/>
              </a:defRPr>
            </a:lvl3pPr>
            <a:lvl4pPr marL="1848184" indent="-514684" algn="l" defTabSz="291671">
              <a:spcBef>
                <a:spcPts val="2000"/>
              </a:spcBef>
              <a:buSzPct val="75000"/>
              <a:buChar char="•"/>
              <a:defRPr sz="4400">
                <a:latin typeface="Avenir Next Demi Bold"/>
                <a:ea typeface="Avenir Next Demi Bold"/>
                <a:cs typeface="Avenir Next Demi Bold"/>
                <a:sym typeface="Avenir Next Demi Bold"/>
              </a:defRPr>
            </a:lvl4pPr>
            <a:lvl5pPr marL="2292684" indent="-514684" algn="l" defTabSz="291671">
              <a:spcBef>
                <a:spcPts val="2000"/>
              </a:spcBef>
              <a:buSzPct val="75000"/>
              <a:buChar char="•"/>
              <a:defRPr sz="4400">
                <a:latin typeface="Avenir Next Demi Bold"/>
                <a:ea typeface="Avenir Next Demi Bold"/>
                <a:cs typeface="Avenir Next Demi Bold"/>
                <a:sym typeface="Avenir Next Demi Bold"/>
              </a:defRPr>
            </a:lvl5pPr>
          </a:lstStyle>
          <a:p>
            <a:r>
              <a:t>Body Level One</a:t>
            </a:r>
          </a:p>
          <a:p>
            <a:pPr lvl="1"/>
            <a:r>
              <a:t>Body Level Two</a:t>
            </a:r>
          </a:p>
          <a:p>
            <a:pPr lvl="2"/>
            <a:r>
              <a:t>Body Level Three</a:t>
            </a:r>
          </a:p>
          <a:p>
            <a:pPr lvl="3"/>
            <a:r>
              <a:t>Body Level Four</a:t>
            </a:r>
          </a:p>
          <a:p>
            <a:pPr lvl="4"/>
            <a:r>
              <a:t>Body Level Five</a:t>
            </a:r>
          </a:p>
        </p:txBody>
      </p:sp>
      <p:sp>
        <p:nvSpPr>
          <p:cNvPr id="163" name="Shape 163"/>
          <p:cNvSpPr>
            <a:spLocks noGrp="1"/>
          </p:cNvSpPr>
          <p:nvPr>
            <p:ph type="sldNum" sz="quarter" idx="2"/>
          </p:nvPr>
        </p:nvSpPr>
        <p:spPr>
          <a:xfrm>
            <a:off x="8087360" y="7072630"/>
            <a:ext cx="1706881" cy="292101"/>
          </a:xfrm>
          <a:prstGeom prst="rect">
            <a:avLst/>
          </a:prstGeom>
        </p:spPr>
        <p:txBody>
          <a:bodyPr wrap="square" lIns="36567" tIns="36567" rIns="36567" bIns="36567" anchor="ctr"/>
          <a:lstStyle>
            <a:lvl1pPr algn="r" defTabSz="650072">
              <a:defRPr sz="1200">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Default - Title and Vertical Text">
    <p:spTree>
      <p:nvGrpSpPr>
        <p:cNvPr id="1" name=""/>
        <p:cNvGrpSpPr/>
        <p:nvPr/>
      </p:nvGrpSpPr>
      <p:grpSpPr>
        <a:xfrm>
          <a:off x="0" y="0"/>
          <a:ext cx="0" cy="0"/>
          <a:chOff x="0" y="0"/>
          <a:chExt cx="0" cy="0"/>
        </a:xfrm>
      </p:grpSpPr>
      <p:sp>
        <p:nvSpPr>
          <p:cNvPr id="170" name="Shape 170"/>
          <p:cNvSpPr>
            <a:spLocks noGrp="1"/>
          </p:cNvSpPr>
          <p:nvPr>
            <p:ph type="title"/>
          </p:nvPr>
        </p:nvSpPr>
        <p:spPr>
          <a:xfrm>
            <a:off x="3210559" y="2207260"/>
            <a:ext cx="6583682" cy="1206500"/>
          </a:xfrm>
          <a:prstGeom prst="rect">
            <a:avLst/>
          </a:prstGeom>
        </p:spPr>
        <p:txBody>
          <a:bodyPr lIns="40640" tIns="40640" rIns="40640" bIns="40640" anchor="ctr"/>
          <a:lstStyle>
            <a:lvl1pPr defTabSz="650240">
              <a:defRPr sz="5800">
                <a:uFill>
                  <a:solidFill>
                    <a:srgbClr val="FFFFFF"/>
                  </a:solidFill>
                </a:uFill>
                <a:latin typeface="Calibri"/>
                <a:ea typeface="Calibri"/>
                <a:cs typeface="Calibri"/>
                <a:sym typeface="Calibri"/>
              </a:defRPr>
            </a:lvl1pPr>
          </a:lstStyle>
          <a:p>
            <a:r>
              <a:t>Title Text</a:t>
            </a:r>
          </a:p>
        </p:txBody>
      </p:sp>
      <p:sp>
        <p:nvSpPr>
          <p:cNvPr id="171" name="Shape 171"/>
          <p:cNvSpPr>
            <a:spLocks noGrp="1"/>
          </p:cNvSpPr>
          <p:nvPr>
            <p:ph type="body" sz="half" idx="1"/>
          </p:nvPr>
        </p:nvSpPr>
        <p:spPr>
          <a:xfrm>
            <a:off x="3210559" y="3413759"/>
            <a:ext cx="6583682" cy="4206242"/>
          </a:xfrm>
          <a:prstGeom prst="rect">
            <a:avLst/>
          </a:prstGeom>
        </p:spPr>
        <p:txBody>
          <a:bodyPr lIns="40640" tIns="40640" rIns="40640" bIns="40640"/>
          <a:lstStyle>
            <a:lvl1pPr marL="428625" indent="-428625" algn="l" defTabSz="650240">
              <a:spcBef>
                <a:spcPts val="500"/>
              </a:spcBef>
              <a:buSzPct val="100000"/>
              <a:buFont typeface="Arial"/>
              <a:buChar char="•"/>
              <a:defRPr sz="4000">
                <a:uFill>
                  <a:solidFill>
                    <a:srgbClr val="FFFFFF"/>
                  </a:solidFill>
                </a:uFill>
                <a:latin typeface="Calibri"/>
                <a:ea typeface="Calibri"/>
                <a:cs typeface="Calibri"/>
                <a:sym typeface="Calibri"/>
              </a:defRPr>
            </a:lvl1pPr>
            <a:lvl2pPr marL="865414" indent="-408214" algn="l" defTabSz="650240">
              <a:spcBef>
                <a:spcPts val="500"/>
              </a:spcBef>
              <a:buSzPct val="100000"/>
              <a:buFont typeface="Arial"/>
              <a:buChar char="–"/>
              <a:defRPr sz="4000">
                <a:uFill>
                  <a:solidFill>
                    <a:srgbClr val="FFFFFF"/>
                  </a:solidFill>
                </a:uFill>
                <a:latin typeface="Calibri"/>
                <a:ea typeface="Calibri"/>
                <a:cs typeface="Calibri"/>
                <a:sym typeface="Calibri"/>
              </a:defRPr>
            </a:lvl2pPr>
            <a:lvl3pPr marL="1295400" indent="-381000" algn="l" defTabSz="650240">
              <a:spcBef>
                <a:spcPts val="500"/>
              </a:spcBef>
              <a:buSzPct val="100000"/>
              <a:buFont typeface="Arial"/>
              <a:buChar char="•"/>
              <a:defRPr sz="4000">
                <a:uFill>
                  <a:solidFill>
                    <a:srgbClr val="FFFFFF"/>
                  </a:solidFill>
                </a:uFill>
                <a:latin typeface="Calibri"/>
                <a:ea typeface="Calibri"/>
                <a:cs typeface="Calibri"/>
                <a:sym typeface="Calibri"/>
              </a:defRPr>
            </a:lvl3pPr>
            <a:lvl4pPr marL="1828800" indent="-457200" algn="l" defTabSz="650240">
              <a:spcBef>
                <a:spcPts val="500"/>
              </a:spcBef>
              <a:buSzPct val="100000"/>
              <a:buFont typeface="Arial"/>
              <a:buChar char="–"/>
              <a:defRPr sz="4000">
                <a:uFill>
                  <a:solidFill>
                    <a:srgbClr val="FFFFFF"/>
                  </a:solidFill>
                </a:uFill>
                <a:latin typeface="Calibri"/>
                <a:ea typeface="Calibri"/>
                <a:cs typeface="Calibri"/>
                <a:sym typeface="Calibri"/>
              </a:defRPr>
            </a:lvl4pPr>
            <a:lvl5pPr marL="2286000" indent="-457200" algn="l" defTabSz="650240">
              <a:spcBef>
                <a:spcPts val="500"/>
              </a:spcBef>
              <a:buSzPct val="100000"/>
              <a:buFont typeface="Arial"/>
              <a:buChar char="»"/>
              <a:defRPr sz="4000">
                <a:uFill>
                  <a:solidFill>
                    <a:srgbClr val="FFFFFF"/>
                  </a:solidFill>
                </a:u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72" name="Shape 172"/>
          <p:cNvSpPr>
            <a:spLocks noGrp="1"/>
          </p:cNvSpPr>
          <p:nvPr>
            <p:ph type="sldNum" sz="quarter" idx="2"/>
          </p:nvPr>
        </p:nvSpPr>
        <p:spPr>
          <a:xfrm>
            <a:off x="8087360" y="7235190"/>
            <a:ext cx="1706881" cy="259081"/>
          </a:xfrm>
          <a:prstGeom prst="rect">
            <a:avLst/>
          </a:prstGeom>
        </p:spPr>
        <p:txBody>
          <a:bodyPr wrap="square" lIns="40640" tIns="40640" rIns="40640" bIns="40640" anchor="ctr"/>
          <a:lstStyle>
            <a:lvl1pPr algn="r" defTabSz="650240">
              <a:defRPr sz="1200">
                <a:uFill>
                  <a:solidFill>
                    <a:srgbClr val="FFFFFF"/>
                  </a:solidFill>
                </a:u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Shape 20"/>
          <p:cNvSpPr>
            <a:spLocks noGrp="1"/>
          </p:cNvSpPr>
          <p:nvPr>
            <p:ph type="pic" sz="half" idx="13"/>
          </p:nvPr>
        </p:nvSpPr>
        <p:spPr>
          <a:xfrm>
            <a:off x="2840037" y="1714499"/>
            <a:ext cx="7318512" cy="4429127"/>
          </a:xfrm>
          <a:prstGeom prst="rect">
            <a:avLst/>
          </a:prstGeom>
        </p:spPr>
        <p:txBody>
          <a:bodyPr lIns="91439" tIns="45719" rIns="91439" bIns="45719">
            <a:noAutofit/>
          </a:bodyPr>
          <a:lstStyle/>
          <a:p>
            <a:endParaRPr/>
          </a:p>
        </p:txBody>
      </p:sp>
      <p:sp>
        <p:nvSpPr>
          <p:cNvPr id="21" name="Shape 21"/>
          <p:cNvSpPr>
            <a:spLocks noGrp="1"/>
          </p:cNvSpPr>
          <p:nvPr>
            <p:ph type="title"/>
          </p:nvPr>
        </p:nvSpPr>
        <p:spPr>
          <a:xfrm>
            <a:off x="2578099" y="6257925"/>
            <a:ext cx="7848602" cy="1066801"/>
          </a:xfrm>
          <a:prstGeom prst="rect">
            <a:avLst/>
          </a:prstGeom>
        </p:spPr>
        <p:txBody>
          <a:bodyPr anchor="ctr"/>
          <a:lstStyle/>
          <a:p>
            <a:r>
              <a:t>Title Text</a:t>
            </a:r>
          </a:p>
        </p:txBody>
      </p:sp>
      <p:sp>
        <p:nvSpPr>
          <p:cNvPr id="22" name="Shape 22"/>
          <p:cNvSpPr>
            <a:spLocks noGrp="1"/>
          </p:cNvSpPr>
          <p:nvPr>
            <p:ph type="body" sz="quarter" idx="1"/>
          </p:nvPr>
        </p:nvSpPr>
        <p:spPr>
          <a:xfrm>
            <a:off x="2578099" y="7362825"/>
            <a:ext cx="7848602" cy="84772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179" name="Shape 179"/>
          <p:cNvSpPr>
            <a:spLocks noGrp="1"/>
          </p:cNvSpPr>
          <p:nvPr>
            <p:ph type="pic" sz="quarter" idx="13"/>
          </p:nvPr>
        </p:nvSpPr>
        <p:spPr>
          <a:xfrm>
            <a:off x="6623843" y="3590924"/>
            <a:ext cx="3000377" cy="3536158"/>
          </a:xfrm>
          <a:prstGeom prst="rect">
            <a:avLst/>
          </a:prstGeom>
        </p:spPr>
        <p:txBody>
          <a:bodyPr lIns="91439" tIns="45719" rIns="91439" bIns="45719">
            <a:noAutofit/>
          </a:bodyPr>
          <a:lstStyle/>
          <a:p>
            <a:endParaRPr/>
          </a:p>
        </p:txBody>
      </p:sp>
      <p:sp>
        <p:nvSpPr>
          <p:cNvPr id="180" name="Shape 180"/>
          <p:cNvSpPr>
            <a:spLocks noGrp="1"/>
          </p:cNvSpPr>
          <p:nvPr>
            <p:ph type="title"/>
          </p:nvPr>
        </p:nvSpPr>
        <p:spPr>
          <a:xfrm>
            <a:off x="3380580" y="2276474"/>
            <a:ext cx="6243640" cy="1214439"/>
          </a:xfrm>
          <a:prstGeom prst="rect">
            <a:avLst/>
          </a:prstGeom>
        </p:spPr>
        <p:txBody>
          <a:bodyPr lIns="28575" tIns="28575" rIns="28575" bIns="28575" anchor="ctr"/>
          <a:lstStyle>
            <a:lvl1pPr defTabSz="291671">
              <a:defRPr sz="5600"/>
            </a:lvl1pPr>
          </a:lstStyle>
          <a:p>
            <a:r>
              <a:t>Title Text</a:t>
            </a:r>
          </a:p>
        </p:txBody>
      </p:sp>
      <p:sp>
        <p:nvSpPr>
          <p:cNvPr id="181" name="Shape 181"/>
          <p:cNvSpPr>
            <a:spLocks noGrp="1"/>
          </p:cNvSpPr>
          <p:nvPr>
            <p:ph type="body" sz="quarter" idx="1"/>
          </p:nvPr>
        </p:nvSpPr>
        <p:spPr>
          <a:xfrm>
            <a:off x="3380580" y="3590924"/>
            <a:ext cx="3000377" cy="3536158"/>
          </a:xfrm>
          <a:prstGeom prst="rect">
            <a:avLst/>
          </a:prstGeom>
        </p:spPr>
        <p:txBody>
          <a:bodyPr lIns="28575" tIns="28575" rIns="28575" bIns="28575" anchor="ctr"/>
          <a:lstStyle>
            <a:lvl1pPr marL="293914" indent="-293914" algn="l" defTabSz="415431">
              <a:spcBef>
                <a:spcPts val="2200"/>
              </a:spcBef>
              <a:buSzPct val="75000"/>
              <a:buChar char="•"/>
              <a:defRPr sz="2400">
                <a:latin typeface="Avenir Next Demi Bold"/>
                <a:ea typeface="Avenir Next Demi Bold"/>
                <a:cs typeface="Avenir Next Demi Bold"/>
                <a:sym typeface="Avenir Next Demi Bold"/>
              </a:defRPr>
            </a:lvl1pPr>
            <a:lvl2pPr marL="636814" indent="-293914" algn="l" defTabSz="415431">
              <a:spcBef>
                <a:spcPts val="2200"/>
              </a:spcBef>
              <a:buSzPct val="75000"/>
              <a:buChar char="•"/>
              <a:defRPr sz="2400">
                <a:latin typeface="Avenir Next Demi Bold"/>
                <a:ea typeface="Avenir Next Demi Bold"/>
                <a:cs typeface="Avenir Next Demi Bold"/>
                <a:sym typeface="Avenir Next Demi Bold"/>
              </a:defRPr>
            </a:lvl2pPr>
            <a:lvl3pPr marL="1182914" indent="-293914" algn="l" defTabSz="415431">
              <a:spcBef>
                <a:spcPts val="2200"/>
              </a:spcBef>
              <a:buSzPct val="75000"/>
              <a:buChar char="•"/>
              <a:defRPr sz="2400">
                <a:latin typeface="Avenir Next Demi Bold"/>
                <a:ea typeface="Avenir Next Demi Bold"/>
                <a:cs typeface="Avenir Next Demi Bold"/>
                <a:sym typeface="Avenir Next Demi Bold"/>
              </a:defRPr>
            </a:lvl3pPr>
            <a:lvl4pPr marL="1627414" indent="-293914" algn="l" defTabSz="415431">
              <a:spcBef>
                <a:spcPts val="2200"/>
              </a:spcBef>
              <a:buSzPct val="75000"/>
              <a:buChar char="•"/>
              <a:defRPr sz="2400">
                <a:latin typeface="Avenir Next Demi Bold"/>
                <a:ea typeface="Avenir Next Demi Bold"/>
                <a:cs typeface="Avenir Next Demi Bold"/>
                <a:sym typeface="Avenir Next Demi Bold"/>
              </a:defRPr>
            </a:lvl4pPr>
            <a:lvl5pPr marL="2071914" indent="-293914" algn="l" defTabSz="415431">
              <a:spcBef>
                <a:spcPts val="2200"/>
              </a:spcBef>
              <a:buSzPct val="75000"/>
              <a:buChar char="•"/>
              <a:defRPr sz="2400">
                <a:latin typeface="Avenir Next Demi Bold"/>
                <a:ea typeface="Avenir Next Demi Bold"/>
                <a:cs typeface="Avenir Next Demi Bold"/>
                <a:sym typeface="Avenir Next Demi Bold"/>
              </a:defRPr>
            </a:lvl5pPr>
          </a:lstStyle>
          <a:p>
            <a:r>
              <a:t>Body Level One</a:t>
            </a:r>
          </a:p>
          <a:p>
            <a:pPr lvl="1"/>
            <a:r>
              <a:t>Body Level Two</a:t>
            </a:r>
          </a:p>
          <a:p>
            <a:pPr lvl="2"/>
            <a:r>
              <a:t>Body Level Three</a:t>
            </a:r>
          </a:p>
          <a:p>
            <a:pPr lvl="3"/>
            <a:r>
              <a:t>Body Level Four</a:t>
            </a:r>
          </a:p>
          <a:p>
            <a:pPr lvl="4"/>
            <a:r>
              <a:t>Body Level Five</a:t>
            </a:r>
          </a:p>
        </p:txBody>
      </p:sp>
      <p:sp>
        <p:nvSpPr>
          <p:cNvPr id="182" name="Shape 182"/>
          <p:cNvSpPr>
            <a:spLocks noGrp="1"/>
          </p:cNvSpPr>
          <p:nvPr>
            <p:ph type="sldNum" sz="quarter" idx="2"/>
          </p:nvPr>
        </p:nvSpPr>
        <p:spPr>
          <a:xfrm>
            <a:off x="6365046" y="7341393"/>
            <a:ext cx="267564" cy="273051"/>
          </a:xfrm>
          <a:prstGeom prst="rect">
            <a:avLst/>
          </a:prstGeom>
        </p:spPr>
        <p:txBody>
          <a:bodyPr lIns="28575" tIns="28575" rIns="28575" bIns="28575"/>
          <a:lstStyle>
            <a:lvl1pPr defTabSz="415431">
              <a:defRPr sz="1400"/>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89" name="Shape 189"/>
          <p:cNvSpPr>
            <a:spLocks noGrp="1"/>
          </p:cNvSpPr>
          <p:nvPr>
            <p:ph type="title"/>
          </p:nvPr>
        </p:nvSpPr>
        <p:spPr>
          <a:xfrm>
            <a:off x="3210559" y="2353309"/>
            <a:ext cx="6583682" cy="1060451"/>
          </a:xfrm>
          <a:prstGeom prst="rect">
            <a:avLst/>
          </a:prstGeom>
        </p:spPr>
        <p:txBody>
          <a:bodyPr lIns="25717" tIns="25717" rIns="25717" bIns="25717" anchor="t">
            <a:noAutofit/>
          </a:bodyPr>
          <a:lstStyle>
            <a:lvl1pPr defTabSz="291671">
              <a:defRPr sz="7400"/>
            </a:lvl1pPr>
          </a:lstStyle>
          <a:p>
            <a:r>
              <a:t>Title Text</a:t>
            </a:r>
          </a:p>
        </p:txBody>
      </p:sp>
      <p:sp>
        <p:nvSpPr>
          <p:cNvPr id="190" name="Shape 190"/>
          <p:cNvSpPr>
            <a:spLocks noGrp="1"/>
          </p:cNvSpPr>
          <p:nvPr>
            <p:ph type="body" sz="half" idx="1"/>
          </p:nvPr>
        </p:nvSpPr>
        <p:spPr>
          <a:xfrm>
            <a:off x="3210559" y="3413759"/>
            <a:ext cx="6583682" cy="4206242"/>
          </a:xfrm>
          <a:prstGeom prst="rect">
            <a:avLst/>
          </a:prstGeom>
        </p:spPr>
        <p:txBody>
          <a:bodyPr lIns="25717" tIns="25717" rIns="25717" bIns="25717">
            <a:noAutofit/>
          </a:bodyPr>
          <a:lstStyle>
            <a:lvl1pPr algn="l" defTabSz="291671">
              <a:spcBef>
                <a:spcPts val="2000"/>
              </a:spcBef>
              <a:defRPr sz="3400">
                <a:latin typeface="Avenir Next Demi Bold"/>
                <a:ea typeface="Avenir Next Demi Bold"/>
                <a:cs typeface="Avenir Next Demi Bold"/>
                <a:sym typeface="Avenir Next Demi Bold"/>
              </a:defRPr>
            </a:lvl1pPr>
            <a:lvl2pPr algn="l" defTabSz="291671">
              <a:spcBef>
                <a:spcPts val="2000"/>
              </a:spcBef>
              <a:defRPr sz="3400">
                <a:latin typeface="Avenir Next Demi Bold"/>
                <a:ea typeface="Avenir Next Demi Bold"/>
                <a:cs typeface="Avenir Next Demi Bold"/>
                <a:sym typeface="Avenir Next Demi Bold"/>
              </a:defRPr>
            </a:lvl2pPr>
            <a:lvl3pPr algn="l" defTabSz="291671">
              <a:spcBef>
                <a:spcPts val="2000"/>
              </a:spcBef>
              <a:defRPr sz="3400">
                <a:latin typeface="Avenir Next Demi Bold"/>
                <a:ea typeface="Avenir Next Demi Bold"/>
                <a:cs typeface="Avenir Next Demi Bold"/>
                <a:sym typeface="Avenir Next Demi Bold"/>
              </a:defRPr>
            </a:lvl3pPr>
            <a:lvl4pPr algn="l" defTabSz="291671">
              <a:spcBef>
                <a:spcPts val="2000"/>
              </a:spcBef>
              <a:defRPr sz="3400">
                <a:latin typeface="Avenir Next Demi Bold"/>
                <a:ea typeface="Avenir Next Demi Bold"/>
                <a:cs typeface="Avenir Next Demi Bold"/>
                <a:sym typeface="Avenir Next Demi Bold"/>
              </a:defRPr>
            </a:lvl4pPr>
            <a:lvl5pPr algn="l" defTabSz="291671">
              <a:spcBef>
                <a:spcPts val="2000"/>
              </a:spcBef>
              <a:defRPr sz="3400">
                <a:latin typeface="Avenir Next Demi Bold"/>
                <a:ea typeface="Avenir Next Demi Bold"/>
                <a:cs typeface="Avenir Next Demi Bold"/>
                <a:sym typeface="Avenir Next Demi Bold"/>
              </a:defRPr>
            </a:lvl5pPr>
          </a:lstStyle>
          <a:p>
            <a:r>
              <a:t>Body Level One</a:t>
            </a:r>
          </a:p>
          <a:p>
            <a:pPr lvl="1"/>
            <a:r>
              <a:t>Body Level Two</a:t>
            </a:r>
          </a:p>
          <a:p>
            <a:pPr lvl="2"/>
            <a:r>
              <a:t>Body Level Three</a:t>
            </a:r>
          </a:p>
          <a:p>
            <a:pPr lvl="3"/>
            <a:r>
              <a:t>Body Level Four</a:t>
            </a:r>
          </a:p>
          <a:p>
            <a:pPr lvl="4"/>
            <a:r>
              <a:t>Body Level Five</a:t>
            </a:r>
          </a:p>
        </p:txBody>
      </p:sp>
      <p:sp>
        <p:nvSpPr>
          <p:cNvPr id="191" name="Shape 191"/>
          <p:cNvSpPr>
            <a:spLocks noGrp="1"/>
          </p:cNvSpPr>
          <p:nvPr>
            <p:ph type="sldNum" sz="quarter" idx="2"/>
          </p:nvPr>
        </p:nvSpPr>
        <p:spPr>
          <a:xfrm>
            <a:off x="8087360" y="7072630"/>
            <a:ext cx="1706881" cy="292101"/>
          </a:xfrm>
          <a:prstGeom prst="rect">
            <a:avLst/>
          </a:prstGeom>
        </p:spPr>
        <p:txBody>
          <a:bodyPr wrap="square" lIns="25717" tIns="25717" rIns="25717" bIns="25717" anchor="ctr"/>
          <a:lstStyle>
            <a:lvl1pPr algn="r" defTabSz="415431">
              <a:defRPr sz="900"/>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98" name="Shape 198"/>
          <p:cNvSpPr>
            <a:spLocks noGrp="1"/>
          </p:cNvSpPr>
          <p:nvPr>
            <p:ph type="title"/>
          </p:nvPr>
        </p:nvSpPr>
        <p:spPr>
          <a:xfrm>
            <a:off x="3393439" y="3609341"/>
            <a:ext cx="6217922" cy="1633220"/>
          </a:xfrm>
          <a:prstGeom prst="rect">
            <a:avLst/>
          </a:prstGeom>
        </p:spPr>
        <p:txBody>
          <a:bodyPr lIns="36567" tIns="36567" rIns="36567" bIns="36567" anchor="ctr"/>
          <a:lstStyle>
            <a:lvl1pPr defTabSz="650072">
              <a:defRPr sz="5800" b="1">
                <a:latin typeface="Calibri"/>
                <a:ea typeface="Calibri"/>
                <a:cs typeface="Calibri"/>
                <a:sym typeface="Calibri"/>
              </a:defRPr>
            </a:lvl1pPr>
          </a:lstStyle>
          <a:p>
            <a:r>
              <a:t>Title Text</a:t>
            </a:r>
          </a:p>
        </p:txBody>
      </p:sp>
      <p:sp>
        <p:nvSpPr>
          <p:cNvPr id="199" name="Shape 199"/>
          <p:cNvSpPr>
            <a:spLocks noGrp="1"/>
          </p:cNvSpPr>
          <p:nvPr>
            <p:ph type="body" sz="quarter" idx="1"/>
          </p:nvPr>
        </p:nvSpPr>
        <p:spPr>
          <a:xfrm>
            <a:off x="3942079" y="5242560"/>
            <a:ext cx="5120642" cy="2377441"/>
          </a:xfrm>
          <a:prstGeom prst="rect">
            <a:avLst/>
          </a:prstGeom>
        </p:spPr>
        <p:txBody>
          <a:bodyPr lIns="36567" tIns="36567" rIns="36567" bIns="36567"/>
          <a:lstStyle>
            <a:lvl1pPr defTabSz="650072">
              <a:spcBef>
                <a:spcPts val="500"/>
              </a:spcBef>
              <a:defRPr sz="4000" b="1">
                <a:latin typeface="Calibri"/>
                <a:ea typeface="Calibri"/>
                <a:cs typeface="Calibri"/>
                <a:sym typeface="Calibri"/>
              </a:defRPr>
            </a:lvl1pPr>
            <a:lvl2pPr indent="457081" defTabSz="650072">
              <a:spcBef>
                <a:spcPts val="500"/>
              </a:spcBef>
              <a:defRPr sz="4000" b="1">
                <a:latin typeface="Calibri"/>
                <a:ea typeface="Calibri"/>
                <a:cs typeface="Calibri"/>
                <a:sym typeface="Calibri"/>
              </a:defRPr>
            </a:lvl2pPr>
            <a:lvl3pPr indent="914165" defTabSz="650072">
              <a:spcBef>
                <a:spcPts val="500"/>
              </a:spcBef>
              <a:defRPr sz="4000" b="1">
                <a:latin typeface="Calibri"/>
                <a:ea typeface="Calibri"/>
                <a:cs typeface="Calibri"/>
                <a:sym typeface="Calibri"/>
              </a:defRPr>
            </a:lvl3pPr>
            <a:lvl4pPr indent="1371250" defTabSz="650072">
              <a:spcBef>
                <a:spcPts val="500"/>
              </a:spcBef>
              <a:defRPr sz="4000" b="1">
                <a:latin typeface="Calibri"/>
                <a:ea typeface="Calibri"/>
                <a:cs typeface="Calibri"/>
                <a:sym typeface="Calibri"/>
              </a:defRPr>
            </a:lvl4pPr>
            <a:lvl5pPr indent="1828332" defTabSz="650072">
              <a:spcBef>
                <a:spcPts val="500"/>
              </a:spcBef>
              <a:defRPr sz="4000" b="1">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00" name="Shape 200"/>
          <p:cNvSpPr>
            <a:spLocks noGrp="1"/>
          </p:cNvSpPr>
          <p:nvPr>
            <p:ph type="sldNum" sz="quarter" idx="2"/>
          </p:nvPr>
        </p:nvSpPr>
        <p:spPr>
          <a:xfrm>
            <a:off x="8087360" y="7239267"/>
            <a:ext cx="1706881" cy="250935"/>
          </a:xfrm>
          <a:prstGeom prst="rect">
            <a:avLst/>
          </a:prstGeom>
        </p:spPr>
        <p:txBody>
          <a:bodyPr wrap="square" lIns="36567" tIns="36567" rIns="36567" bIns="36567" anchor="ctr"/>
          <a:lstStyle>
            <a:lvl1pPr algn="r" defTabSz="650072">
              <a:defRPr sz="1200">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a:spLocks noGrp="1"/>
          </p:cNvSpPr>
          <p:nvPr>
            <p:ph type="title"/>
          </p:nvPr>
        </p:nvSpPr>
        <p:spPr>
          <a:xfrm>
            <a:off x="2578099" y="3638550"/>
            <a:ext cx="7848602" cy="2476501"/>
          </a:xfrm>
          <a:prstGeom prst="rect">
            <a:avLst/>
          </a:prstGeom>
        </p:spPr>
        <p:txBody>
          <a:bodyPr anchor="ctr"/>
          <a:lstStyle/>
          <a:p>
            <a:r>
              <a:t>Title Text</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sz="quarter" idx="13"/>
          </p:nvPr>
        </p:nvSpPr>
        <p:spPr>
          <a:xfrm>
            <a:off x="6664325" y="1698389"/>
            <a:ext cx="3994327" cy="6162677"/>
          </a:xfrm>
          <a:prstGeom prst="rect">
            <a:avLst/>
          </a:prstGeom>
        </p:spPr>
        <p:txBody>
          <a:bodyPr lIns="91439" tIns="45719" rIns="91439" bIns="45719">
            <a:noAutofit/>
          </a:bodyPr>
          <a:lstStyle/>
          <a:p>
            <a:endParaRPr/>
          </a:p>
        </p:txBody>
      </p:sp>
      <p:sp>
        <p:nvSpPr>
          <p:cNvPr id="39" name="Shape 39"/>
          <p:cNvSpPr>
            <a:spLocks noGrp="1"/>
          </p:cNvSpPr>
          <p:nvPr>
            <p:ph type="title"/>
          </p:nvPr>
        </p:nvSpPr>
        <p:spPr>
          <a:xfrm>
            <a:off x="2339974" y="1695449"/>
            <a:ext cx="4000502" cy="2990851"/>
          </a:xfrm>
          <a:prstGeom prst="rect">
            <a:avLst/>
          </a:prstGeom>
        </p:spPr>
        <p:txBody>
          <a:bodyPr/>
          <a:lstStyle>
            <a:lvl1pPr>
              <a:defRPr sz="5800">
                <a:latin typeface="+mn-lt"/>
                <a:ea typeface="+mn-ea"/>
                <a:cs typeface="+mn-cs"/>
                <a:sym typeface="Helvetica Light"/>
              </a:defRPr>
            </a:lvl1pPr>
          </a:lstStyle>
          <a:p>
            <a:r>
              <a:t>Title Text</a:t>
            </a:r>
          </a:p>
        </p:txBody>
      </p:sp>
      <p:sp>
        <p:nvSpPr>
          <p:cNvPr id="40" name="Shape 40"/>
          <p:cNvSpPr>
            <a:spLocks noGrp="1"/>
          </p:cNvSpPr>
          <p:nvPr>
            <p:ph type="body" sz="quarter" idx="1"/>
          </p:nvPr>
        </p:nvSpPr>
        <p:spPr>
          <a:xfrm>
            <a:off x="2339974" y="4791075"/>
            <a:ext cx="4000502" cy="30861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xfrm>
            <a:off x="2339974" y="1409699"/>
            <a:ext cx="8324852" cy="1619251"/>
          </a:xfrm>
          <a:prstGeom prst="rect">
            <a:avLst/>
          </a:prstGeom>
        </p:spPr>
        <p:txBody>
          <a:bodyPr anchor="ctr"/>
          <a:lstStyle/>
          <a:p>
            <a:r>
              <a:t>Title Text</a:t>
            </a:r>
          </a:p>
        </p:txBody>
      </p:sp>
      <p:sp>
        <p:nvSpPr>
          <p:cNvPr id="49" name="Shape 4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xfrm>
            <a:off x="2339974" y="1409699"/>
            <a:ext cx="8324852" cy="1619251"/>
          </a:xfrm>
          <a:prstGeom prst="rect">
            <a:avLst/>
          </a:prstGeom>
        </p:spPr>
        <p:txBody>
          <a:bodyPr anchor="ctr"/>
          <a:lstStyle/>
          <a:p>
            <a:r>
              <a:t>Title Text</a:t>
            </a:r>
          </a:p>
        </p:txBody>
      </p:sp>
      <p:sp>
        <p:nvSpPr>
          <p:cNvPr id="57" name="Shape 57"/>
          <p:cNvSpPr>
            <a:spLocks noGrp="1"/>
          </p:cNvSpPr>
          <p:nvPr>
            <p:ph type="body" sz="half" idx="1"/>
          </p:nvPr>
        </p:nvSpPr>
        <p:spPr>
          <a:xfrm>
            <a:off x="2339974" y="3162300"/>
            <a:ext cx="8324852" cy="4714876"/>
          </a:xfrm>
          <a:prstGeom prst="rect">
            <a:avLst/>
          </a:prstGeom>
        </p:spPr>
        <p:txBody>
          <a:bodyPr anchor="ctr"/>
          <a:lstStyle>
            <a:lvl1pPr marL="421105" indent="-421105" algn="l">
              <a:spcBef>
                <a:spcPts val="4200"/>
              </a:spcBef>
              <a:buSzPct val="75000"/>
              <a:buChar char="•"/>
              <a:defRPr sz="3600"/>
            </a:lvl1pPr>
            <a:lvl2pPr marL="865605" indent="-421105" algn="l">
              <a:spcBef>
                <a:spcPts val="4200"/>
              </a:spcBef>
              <a:buSzPct val="75000"/>
              <a:buChar char="•"/>
              <a:defRPr sz="3600"/>
            </a:lvl2pPr>
            <a:lvl3pPr marL="1310105" indent="-421105" algn="l">
              <a:spcBef>
                <a:spcPts val="4200"/>
              </a:spcBef>
              <a:buSzPct val="75000"/>
              <a:buChar char="•"/>
              <a:defRPr sz="3600"/>
            </a:lvl3pPr>
            <a:lvl4pPr marL="1754605" indent="-421105" algn="l">
              <a:spcBef>
                <a:spcPts val="4200"/>
              </a:spcBef>
              <a:buSzPct val="75000"/>
              <a:buChar char="•"/>
              <a:defRPr sz="3600"/>
            </a:lvl4pPr>
            <a:lvl5pPr marL="2199105" indent="-421105" algn="l">
              <a:spcBef>
                <a:spcPts val="4200"/>
              </a:spcBef>
              <a:buSzPct val="75000"/>
              <a:buChar char="•"/>
              <a:defRPr sz="3600"/>
            </a:lvl5p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hape 65"/>
          <p:cNvSpPr>
            <a:spLocks noGrp="1"/>
          </p:cNvSpPr>
          <p:nvPr>
            <p:ph type="pic" sz="quarter" idx="13"/>
          </p:nvPr>
        </p:nvSpPr>
        <p:spPr>
          <a:xfrm>
            <a:off x="6664325" y="3162299"/>
            <a:ext cx="4000501" cy="4714877"/>
          </a:xfrm>
          <a:prstGeom prst="rect">
            <a:avLst/>
          </a:prstGeom>
        </p:spPr>
        <p:txBody>
          <a:bodyPr lIns="91439" tIns="45719" rIns="91439" bIns="45719">
            <a:noAutofit/>
          </a:bodyPr>
          <a:lstStyle/>
          <a:p>
            <a:endParaRPr/>
          </a:p>
        </p:txBody>
      </p:sp>
      <p:sp>
        <p:nvSpPr>
          <p:cNvPr id="66" name="Shape 66"/>
          <p:cNvSpPr>
            <a:spLocks noGrp="1"/>
          </p:cNvSpPr>
          <p:nvPr>
            <p:ph type="title"/>
          </p:nvPr>
        </p:nvSpPr>
        <p:spPr>
          <a:xfrm>
            <a:off x="2339974" y="1409699"/>
            <a:ext cx="8324852" cy="1619251"/>
          </a:xfrm>
          <a:prstGeom prst="rect">
            <a:avLst/>
          </a:prstGeom>
        </p:spPr>
        <p:txBody>
          <a:bodyPr anchor="ctr"/>
          <a:lstStyle/>
          <a:p>
            <a:r>
              <a:t>Title Text</a:t>
            </a:r>
          </a:p>
        </p:txBody>
      </p:sp>
      <p:sp>
        <p:nvSpPr>
          <p:cNvPr id="67" name="Shape 67"/>
          <p:cNvSpPr>
            <a:spLocks noGrp="1"/>
          </p:cNvSpPr>
          <p:nvPr>
            <p:ph type="body" sz="quarter" idx="1"/>
          </p:nvPr>
        </p:nvSpPr>
        <p:spPr>
          <a:xfrm>
            <a:off x="2339974" y="3162300"/>
            <a:ext cx="4000502" cy="4714876"/>
          </a:xfrm>
          <a:prstGeom prst="rect">
            <a:avLst/>
          </a:prstGeom>
        </p:spPr>
        <p:txBody>
          <a:bodyPr anchor="ctr"/>
          <a:lstStyle>
            <a:lvl1pPr marL="318407" indent="-318407" algn="l">
              <a:spcBef>
                <a:spcPts val="3200"/>
              </a:spcBef>
              <a:buSzPct val="75000"/>
              <a:buChar char="•"/>
              <a:defRPr sz="2600"/>
            </a:lvl1pPr>
            <a:lvl2pPr marL="661307" indent="-318407" algn="l">
              <a:spcBef>
                <a:spcPts val="3200"/>
              </a:spcBef>
              <a:buSzPct val="75000"/>
              <a:buChar char="•"/>
              <a:defRPr sz="2600"/>
            </a:lvl2pPr>
            <a:lvl3pPr marL="1207407" indent="-318407" algn="l">
              <a:spcBef>
                <a:spcPts val="3200"/>
              </a:spcBef>
              <a:buSzPct val="75000"/>
              <a:buChar char="•"/>
              <a:defRPr sz="2600"/>
            </a:lvl3pPr>
            <a:lvl4pPr marL="1651907" indent="-318407" algn="l">
              <a:spcBef>
                <a:spcPts val="3200"/>
              </a:spcBef>
              <a:buSzPct val="75000"/>
              <a:buChar char="•"/>
              <a:defRPr sz="2600"/>
            </a:lvl4pPr>
            <a:lvl5pPr marL="2096407" indent="-318407" algn="l">
              <a:spcBef>
                <a:spcPts val="3200"/>
              </a:spcBef>
              <a:buSzPct val="75000"/>
              <a:buChar char="•"/>
              <a:defRPr sz="2600"/>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Shape 75"/>
          <p:cNvSpPr>
            <a:spLocks noGrp="1"/>
          </p:cNvSpPr>
          <p:nvPr>
            <p:ph type="body" sz="half" idx="1"/>
          </p:nvPr>
        </p:nvSpPr>
        <p:spPr>
          <a:xfrm>
            <a:off x="2339974" y="2171699"/>
            <a:ext cx="8324852" cy="5410202"/>
          </a:xfrm>
          <a:prstGeom prst="rect">
            <a:avLst/>
          </a:prstGeom>
        </p:spPr>
        <p:txBody>
          <a:bodyPr anchor="ctr"/>
          <a:lstStyle>
            <a:lvl1pPr marL="421105" indent="-421105" algn="l">
              <a:spcBef>
                <a:spcPts val="4200"/>
              </a:spcBef>
              <a:buSzPct val="75000"/>
              <a:buChar char="•"/>
              <a:defRPr sz="3600"/>
            </a:lvl1pPr>
            <a:lvl2pPr marL="865605" indent="-421105" algn="l">
              <a:spcBef>
                <a:spcPts val="4200"/>
              </a:spcBef>
              <a:buSzPct val="75000"/>
              <a:buChar char="•"/>
              <a:defRPr sz="3600"/>
            </a:lvl2pPr>
            <a:lvl3pPr marL="1310105" indent="-421105" algn="l">
              <a:spcBef>
                <a:spcPts val="4200"/>
              </a:spcBef>
              <a:buSzPct val="75000"/>
              <a:buChar char="•"/>
              <a:defRPr sz="3600"/>
            </a:lvl3pPr>
            <a:lvl4pPr marL="1754605" indent="-421105" algn="l">
              <a:spcBef>
                <a:spcPts val="4200"/>
              </a:spcBef>
              <a:buSzPct val="75000"/>
              <a:buChar char="•"/>
              <a:defRPr sz="3600"/>
            </a:lvl4pPr>
            <a:lvl5pPr marL="2199105" indent="-421105" algn="l">
              <a:spcBef>
                <a:spcPts val="4200"/>
              </a:spcBef>
              <a:buSzPct val="75000"/>
              <a:buChar char="•"/>
              <a:defRPr sz="3600"/>
            </a:lvl5pPr>
          </a:lstStyle>
          <a:p>
            <a:r>
              <a:t>Body Level One</a:t>
            </a:r>
          </a:p>
          <a:p>
            <a:pPr lvl="1"/>
            <a:r>
              <a:t>Body Level Two</a:t>
            </a:r>
          </a:p>
          <a:p>
            <a:pPr lvl="2"/>
            <a:r>
              <a:t>Body Level Three</a:t>
            </a:r>
          </a:p>
          <a:p>
            <a:pPr lvl="3"/>
            <a:r>
              <a:t>Body Level Four</a:t>
            </a:r>
          </a:p>
          <a:p>
            <a:pPr lvl="4"/>
            <a:r>
              <a:t>Body Level Five</a:t>
            </a:r>
          </a:p>
        </p:txBody>
      </p:sp>
      <p:sp>
        <p:nvSpPr>
          <p:cNvPr id="76" name="Shape 7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6673850" y="4943475"/>
            <a:ext cx="4000501" cy="2924176"/>
          </a:xfrm>
          <a:prstGeom prst="rect">
            <a:avLst/>
          </a:prstGeom>
        </p:spPr>
        <p:txBody>
          <a:bodyPr lIns="91439" tIns="45719" rIns="91439" bIns="45719">
            <a:noAutofit/>
          </a:bodyPr>
          <a:lstStyle/>
          <a:p>
            <a:endParaRPr/>
          </a:p>
        </p:txBody>
      </p:sp>
      <p:sp>
        <p:nvSpPr>
          <p:cNvPr id="84" name="Shape 84"/>
          <p:cNvSpPr>
            <a:spLocks noGrp="1"/>
          </p:cNvSpPr>
          <p:nvPr>
            <p:ph type="pic" sz="quarter" idx="14"/>
          </p:nvPr>
        </p:nvSpPr>
        <p:spPr>
          <a:xfrm>
            <a:off x="6673849" y="1695449"/>
            <a:ext cx="4000502" cy="2924177"/>
          </a:xfrm>
          <a:prstGeom prst="rect">
            <a:avLst/>
          </a:prstGeom>
        </p:spPr>
        <p:txBody>
          <a:bodyPr lIns="91439" tIns="45719" rIns="91439" bIns="45719">
            <a:noAutofit/>
          </a:bodyPr>
          <a:lstStyle/>
          <a:p>
            <a:endParaRPr/>
          </a:p>
        </p:txBody>
      </p:sp>
      <p:sp>
        <p:nvSpPr>
          <p:cNvPr id="85" name="Shape 85"/>
          <p:cNvSpPr>
            <a:spLocks noGrp="1"/>
          </p:cNvSpPr>
          <p:nvPr>
            <p:ph type="pic" sz="quarter" idx="15"/>
          </p:nvPr>
        </p:nvSpPr>
        <p:spPr>
          <a:xfrm>
            <a:off x="2339974" y="1695449"/>
            <a:ext cx="4000501" cy="6172202"/>
          </a:xfrm>
          <a:prstGeom prst="rect">
            <a:avLst/>
          </a:prstGeom>
        </p:spPr>
        <p:txBody>
          <a:bodyPr lIns="91439" tIns="45719" rIns="91439" bIns="45719">
            <a:noAutofit/>
          </a:bodyPr>
          <a:lstStyle/>
          <a:p>
            <a:endParaRPr/>
          </a:p>
        </p:txBody>
      </p:sp>
      <p:sp>
        <p:nvSpPr>
          <p:cNvPr id="86" name="Shape 8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2578099" y="2447924"/>
            <a:ext cx="7848602" cy="2476501"/>
          </a:xfrm>
          <a:prstGeom prst="rect">
            <a:avLst/>
          </a:prstGeom>
          <a:ln w="3175">
            <a:miter lim="400000"/>
          </a:ln>
          <a:extLst>
            <a:ext uri="{C572A759-6A51-4108-AA02-DFA0A04FC94B}">
              <ma14:wrappingTextBoxFlag xmlns:ma14="http://schemas.microsoft.com/office/mac/drawingml/2011/main" xmlns="" val="1"/>
            </a:ext>
          </a:extLst>
        </p:spPr>
        <p:txBody>
          <a:bodyPr lIns="38100" tIns="38100" rIns="38100" bIns="38100" anchor="b">
            <a:normAutofit/>
          </a:bodyPr>
          <a:lstStyle/>
          <a:p>
            <a:r>
              <a:t>Title Text</a:t>
            </a:r>
          </a:p>
        </p:txBody>
      </p:sp>
      <p:sp>
        <p:nvSpPr>
          <p:cNvPr id="3" name="Shape 3"/>
          <p:cNvSpPr>
            <a:spLocks noGrp="1"/>
          </p:cNvSpPr>
          <p:nvPr>
            <p:ph type="body" idx="1"/>
          </p:nvPr>
        </p:nvSpPr>
        <p:spPr>
          <a:xfrm>
            <a:off x="2578099" y="4991100"/>
            <a:ext cx="7848602" cy="847725"/>
          </a:xfrm>
          <a:prstGeom prst="rect">
            <a:avLst/>
          </a:prstGeom>
          <a:ln w="3175">
            <a:miter lim="400000"/>
          </a:ln>
          <a:extLst>
            <a:ext uri="{C572A759-6A51-4108-AA02-DFA0A04FC94B}">
              <ma14:wrappingTextBoxFlag xmlns:ma14="http://schemas.microsoft.com/office/mac/drawingml/2011/main" xmlns="" val="1"/>
            </a:ext>
          </a:extLst>
        </p:spPr>
        <p:txBody>
          <a:bodyPr lIns="38100" tIns="38100" rIns="38100" bIns="38100">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6340208" y="8162925"/>
            <a:ext cx="314859" cy="317500"/>
          </a:xfrm>
          <a:prstGeom prst="rect">
            <a:avLst/>
          </a:prstGeom>
          <a:ln w="3175">
            <a:miter lim="400000"/>
          </a:ln>
        </p:spPr>
        <p:txBody>
          <a:bodyPr wrap="none" lIns="38100" tIns="38100" rIns="38100" bIns="38100">
            <a:spAutoFit/>
          </a:bodyPr>
          <a:lstStyle>
            <a:lvl1pPr>
              <a:defRPr sz="1600"/>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transition spd="med"/>
  <p:txStyles>
    <p:titleStyle>
      <a:lvl1pPr marL="0" marR="0" indent="0" algn="ctr" defTabSz="584200" rtl="0" latinLnBrk="0">
        <a:lnSpc>
          <a:spcPct val="100000"/>
        </a:lnSpc>
        <a:spcBef>
          <a:spcPts val="0"/>
        </a:spcBef>
        <a:spcAft>
          <a:spcPts val="0"/>
        </a:spcAft>
        <a:buClrTx/>
        <a:buSzTx/>
        <a:buFontTx/>
        <a:buNone/>
        <a:tabLst/>
        <a:defRPr sz="7800" b="0" i="0" u="none" strike="noStrike" cap="none" spc="0" baseline="0">
          <a:ln>
            <a:noFill/>
          </a:ln>
          <a:solidFill>
            <a:srgbClr val="FFFFFF"/>
          </a:solidFill>
          <a:uFillTx/>
          <a:latin typeface="+mj-lt"/>
          <a:ea typeface="+mj-ea"/>
          <a:cs typeface="+mj-cs"/>
          <a:sym typeface="Avenir Next Heavy"/>
        </a:defRPr>
      </a:lvl1pPr>
      <a:lvl2pPr marL="0" marR="0" indent="228600" algn="ctr" defTabSz="584200" rtl="0" latinLnBrk="0">
        <a:lnSpc>
          <a:spcPct val="100000"/>
        </a:lnSpc>
        <a:spcBef>
          <a:spcPts val="0"/>
        </a:spcBef>
        <a:spcAft>
          <a:spcPts val="0"/>
        </a:spcAft>
        <a:buClrTx/>
        <a:buSzTx/>
        <a:buFontTx/>
        <a:buNone/>
        <a:tabLst/>
        <a:defRPr sz="7800" b="0" i="0" u="none" strike="noStrike" cap="none" spc="0" baseline="0">
          <a:ln>
            <a:noFill/>
          </a:ln>
          <a:solidFill>
            <a:srgbClr val="FFFFFF"/>
          </a:solidFill>
          <a:uFillTx/>
          <a:latin typeface="+mj-lt"/>
          <a:ea typeface="+mj-ea"/>
          <a:cs typeface="+mj-cs"/>
          <a:sym typeface="Avenir Next Heavy"/>
        </a:defRPr>
      </a:lvl2pPr>
      <a:lvl3pPr marL="0" marR="0" indent="457200" algn="ctr" defTabSz="584200" rtl="0" latinLnBrk="0">
        <a:lnSpc>
          <a:spcPct val="100000"/>
        </a:lnSpc>
        <a:spcBef>
          <a:spcPts val="0"/>
        </a:spcBef>
        <a:spcAft>
          <a:spcPts val="0"/>
        </a:spcAft>
        <a:buClrTx/>
        <a:buSzTx/>
        <a:buFontTx/>
        <a:buNone/>
        <a:tabLst/>
        <a:defRPr sz="7800" b="0" i="0" u="none" strike="noStrike" cap="none" spc="0" baseline="0">
          <a:ln>
            <a:noFill/>
          </a:ln>
          <a:solidFill>
            <a:srgbClr val="FFFFFF"/>
          </a:solidFill>
          <a:uFillTx/>
          <a:latin typeface="+mj-lt"/>
          <a:ea typeface="+mj-ea"/>
          <a:cs typeface="+mj-cs"/>
          <a:sym typeface="Avenir Next Heavy"/>
        </a:defRPr>
      </a:lvl3pPr>
      <a:lvl4pPr marL="0" marR="0" indent="685800" algn="ctr" defTabSz="584200" rtl="0" latinLnBrk="0">
        <a:lnSpc>
          <a:spcPct val="100000"/>
        </a:lnSpc>
        <a:spcBef>
          <a:spcPts val="0"/>
        </a:spcBef>
        <a:spcAft>
          <a:spcPts val="0"/>
        </a:spcAft>
        <a:buClrTx/>
        <a:buSzTx/>
        <a:buFontTx/>
        <a:buNone/>
        <a:tabLst/>
        <a:defRPr sz="7800" b="0" i="0" u="none" strike="noStrike" cap="none" spc="0" baseline="0">
          <a:ln>
            <a:noFill/>
          </a:ln>
          <a:solidFill>
            <a:srgbClr val="FFFFFF"/>
          </a:solidFill>
          <a:uFillTx/>
          <a:latin typeface="+mj-lt"/>
          <a:ea typeface="+mj-ea"/>
          <a:cs typeface="+mj-cs"/>
          <a:sym typeface="Avenir Next Heavy"/>
        </a:defRPr>
      </a:lvl4pPr>
      <a:lvl5pPr marL="0" marR="0" indent="914400" algn="ctr" defTabSz="584200" rtl="0" latinLnBrk="0">
        <a:lnSpc>
          <a:spcPct val="100000"/>
        </a:lnSpc>
        <a:spcBef>
          <a:spcPts val="0"/>
        </a:spcBef>
        <a:spcAft>
          <a:spcPts val="0"/>
        </a:spcAft>
        <a:buClrTx/>
        <a:buSzTx/>
        <a:buFontTx/>
        <a:buNone/>
        <a:tabLst/>
        <a:defRPr sz="7800" b="0" i="0" u="none" strike="noStrike" cap="none" spc="0" baseline="0">
          <a:ln>
            <a:noFill/>
          </a:ln>
          <a:solidFill>
            <a:srgbClr val="FFFFFF"/>
          </a:solidFill>
          <a:uFillTx/>
          <a:latin typeface="+mj-lt"/>
          <a:ea typeface="+mj-ea"/>
          <a:cs typeface="+mj-cs"/>
          <a:sym typeface="Avenir Next Heavy"/>
        </a:defRPr>
      </a:lvl5pPr>
      <a:lvl6pPr marL="0" marR="0" indent="1143000" algn="ctr" defTabSz="584200" rtl="0" latinLnBrk="0">
        <a:lnSpc>
          <a:spcPct val="100000"/>
        </a:lnSpc>
        <a:spcBef>
          <a:spcPts val="0"/>
        </a:spcBef>
        <a:spcAft>
          <a:spcPts val="0"/>
        </a:spcAft>
        <a:buClrTx/>
        <a:buSzTx/>
        <a:buFontTx/>
        <a:buNone/>
        <a:tabLst/>
        <a:defRPr sz="7800" b="0" i="0" u="none" strike="noStrike" cap="none" spc="0" baseline="0">
          <a:ln>
            <a:noFill/>
          </a:ln>
          <a:solidFill>
            <a:srgbClr val="FFFFFF"/>
          </a:solidFill>
          <a:uFillTx/>
          <a:latin typeface="+mj-lt"/>
          <a:ea typeface="+mj-ea"/>
          <a:cs typeface="+mj-cs"/>
          <a:sym typeface="Avenir Next Heavy"/>
        </a:defRPr>
      </a:lvl6pPr>
      <a:lvl7pPr marL="0" marR="0" indent="1371600" algn="ctr" defTabSz="584200" rtl="0" latinLnBrk="0">
        <a:lnSpc>
          <a:spcPct val="100000"/>
        </a:lnSpc>
        <a:spcBef>
          <a:spcPts val="0"/>
        </a:spcBef>
        <a:spcAft>
          <a:spcPts val="0"/>
        </a:spcAft>
        <a:buClrTx/>
        <a:buSzTx/>
        <a:buFontTx/>
        <a:buNone/>
        <a:tabLst/>
        <a:defRPr sz="7800" b="0" i="0" u="none" strike="noStrike" cap="none" spc="0" baseline="0">
          <a:ln>
            <a:noFill/>
          </a:ln>
          <a:solidFill>
            <a:srgbClr val="FFFFFF"/>
          </a:solidFill>
          <a:uFillTx/>
          <a:latin typeface="+mj-lt"/>
          <a:ea typeface="+mj-ea"/>
          <a:cs typeface="+mj-cs"/>
          <a:sym typeface="Avenir Next Heavy"/>
        </a:defRPr>
      </a:lvl7pPr>
      <a:lvl8pPr marL="0" marR="0" indent="1600200" algn="ctr" defTabSz="584200" rtl="0" latinLnBrk="0">
        <a:lnSpc>
          <a:spcPct val="100000"/>
        </a:lnSpc>
        <a:spcBef>
          <a:spcPts val="0"/>
        </a:spcBef>
        <a:spcAft>
          <a:spcPts val="0"/>
        </a:spcAft>
        <a:buClrTx/>
        <a:buSzTx/>
        <a:buFontTx/>
        <a:buNone/>
        <a:tabLst/>
        <a:defRPr sz="7800" b="0" i="0" u="none" strike="noStrike" cap="none" spc="0" baseline="0">
          <a:ln>
            <a:noFill/>
          </a:ln>
          <a:solidFill>
            <a:srgbClr val="FFFFFF"/>
          </a:solidFill>
          <a:uFillTx/>
          <a:latin typeface="+mj-lt"/>
          <a:ea typeface="+mj-ea"/>
          <a:cs typeface="+mj-cs"/>
          <a:sym typeface="Avenir Next Heavy"/>
        </a:defRPr>
      </a:lvl8pPr>
      <a:lvl9pPr marL="0" marR="0" indent="1828800" algn="ctr" defTabSz="584200" rtl="0" latinLnBrk="0">
        <a:lnSpc>
          <a:spcPct val="100000"/>
        </a:lnSpc>
        <a:spcBef>
          <a:spcPts val="0"/>
        </a:spcBef>
        <a:spcAft>
          <a:spcPts val="0"/>
        </a:spcAft>
        <a:buClrTx/>
        <a:buSzTx/>
        <a:buFontTx/>
        <a:buNone/>
        <a:tabLst/>
        <a:defRPr sz="7800" b="0" i="0" u="none" strike="noStrike" cap="none" spc="0" baseline="0">
          <a:ln>
            <a:noFill/>
          </a:ln>
          <a:solidFill>
            <a:srgbClr val="FFFFFF"/>
          </a:solidFill>
          <a:uFillTx/>
          <a:latin typeface="+mj-lt"/>
          <a:ea typeface="+mj-ea"/>
          <a:cs typeface="+mj-cs"/>
          <a:sym typeface="Avenir Next Heavy"/>
        </a:defRPr>
      </a:lvl9pPr>
    </p:titleStyle>
    <p:bodyStyle>
      <a:lvl1pPr marL="0" marR="0" indent="0" algn="ctr" defTabSz="584200" rtl="0" latinLnBrk="0">
        <a:lnSpc>
          <a:spcPct val="100000"/>
        </a:lnSpc>
        <a:spcBef>
          <a:spcPts val="0"/>
        </a:spcBef>
        <a:spcAft>
          <a:spcPts val="0"/>
        </a:spcAft>
        <a:buClrTx/>
        <a:buSzTx/>
        <a:buFontTx/>
        <a:buNone/>
        <a:tabLst/>
        <a:defRPr sz="3000" b="0" i="0" u="none" strike="noStrike" cap="none" spc="0" baseline="0">
          <a:ln>
            <a:noFill/>
          </a:ln>
          <a:solidFill>
            <a:srgbClr val="FFFFFF"/>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3000" b="0" i="0" u="none" strike="noStrike" cap="none" spc="0" baseline="0">
          <a:ln>
            <a:noFill/>
          </a:ln>
          <a:solidFill>
            <a:srgbClr val="FFFFFF"/>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3000" b="0" i="0" u="none" strike="noStrike" cap="none" spc="0" baseline="0">
          <a:ln>
            <a:noFill/>
          </a:ln>
          <a:solidFill>
            <a:srgbClr val="FFFFFF"/>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3000" b="0" i="0" u="none" strike="noStrike" cap="none" spc="0" baseline="0">
          <a:ln>
            <a:noFill/>
          </a:ln>
          <a:solidFill>
            <a:srgbClr val="FFFFFF"/>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3000" b="0" i="0" u="none" strike="noStrike" cap="none" spc="0" baseline="0">
          <a:ln>
            <a:noFill/>
          </a:ln>
          <a:solidFill>
            <a:srgbClr val="FFFFFF"/>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3000" b="0" i="0" u="none" strike="noStrike" cap="none" spc="0" baseline="0">
          <a:ln>
            <a:noFill/>
          </a:ln>
          <a:solidFill>
            <a:srgbClr val="FFFFFF"/>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3000" b="0" i="0" u="none" strike="noStrike" cap="none" spc="0" baseline="0">
          <a:ln>
            <a:noFill/>
          </a:ln>
          <a:solidFill>
            <a:srgbClr val="FFFFFF"/>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3000" b="0" i="0" u="none" strike="noStrike" cap="none" spc="0" baseline="0">
          <a:ln>
            <a:noFill/>
          </a:ln>
          <a:solidFill>
            <a:srgbClr val="FFFFFF"/>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3000" b="0" i="0" u="none" strike="noStrike" cap="none" spc="0" baseline="0">
          <a:ln>
            <a:noFill/>
          </a:ln>
          <a:solidFill>
            <a:srgbClr val="FFFFFF"/>
          </a:solidFill>
          <a:uFillTx/>
          <a:latin typeface="+mn-lt"/>
          <a:ea typeface="+mn-ea"/>
          <a:cs typeface="+mn-cs"/>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carnegielibrary.org/about/strategicplan/documents/StrategicPlan-approved.pdf" TargetMode="Externa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s://www.flickr.com/photos/manchesterlibrary/2630418855/" TargetMode="Externa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
          </p:nvPr>
        </p:nvSpPr>
        <p:spPr/>
        <p:txBody>
          <a:bodyPr/>
          <a:lstStyle/>
          <a:p>
            <a:endParaRPr lang="en-US"/>
          </a:p>
        </p:txBody>
      </p:sp>
      <p:pic>
        <p:nvPicPr>
          <p:cNvPr id="5" name="Picture 4" descr="wisc2016_distributed_librarianship.001.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isc2016_distributed_librarianship.009.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p:nvPr/>
        </p:nvSpPr>
        <p:spPr>
          <a:xfrm>
            <a:off x="4562098" y="9114414"/>
            <a:ext cx="8260418" cy="558801"/>
          </a:xfrm>
          <a:prstGeom prst="rect">
            <a:avLst/>
          </a:prstGeom>
          <a:ln w="3175">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p>
            <a:pPr algn="r">
              <a:defRPr sz="3200"/>
            </a:pPr>
            <a:r>
              <a:t>Source: </a:t>
            </a:r>
            <a:r>
              <a:rPr u="sng">
                <a:hlinkClick r:id="rId2"/>
              </a:rPr>
              <a:t>CLP Strategic Plan</a:t>
            </a:r>
            <a:r>
              <a:t> </a:t>
            </a:r>
          </a:p>
        </p:txBody>
      </p:sp>
      <p:pic>
        <p:nvPicPr>
          <p:cNvPr id="2" name="Picture 1" descr="wisc2016_distributed_librarianship.011.jpe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3004800" cy="8693745"/>
          </a:xfrm>
          <a:prstGeom prst="rect">
            <a:avLst/>
          </a:prstGeom>
        </p:spPr>
      </p:pic>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isc2016_distributed_librarianship.012.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isc2016_distributed_librarianship.013.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isc2016_distributed_librarianship.014.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mc:Choice>
    <mc:Fallback xmlns="">
      <p:transition xmlns:p14="http://schemas.microsoft.com/office/powerpoint/2010/mai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wisc2016_distributed_librarianship.015.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isc2016_distributed_librarianship.017.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isc2016_distributed_librarianship.018.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wisc2016_distributed_librarianship.016.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isc2016_distributed_librarianship.019.jpe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6408374" cy="9753600"/>
          </a:xfrm>
          <a:prstGeom prst="rect">
            <a:avLst/>
          </a:prstGeom>
        </p:spPr>
      </p:pic>
      <p:pic>
        <p:nvPicPr>
          <p:cNvPr id="6" name="Picture 5" descr="wisc2016_distributed_librarianship.019.jpe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408374" y="1875504"/>
            <a:ext cx="6596425" cy="5997707"/>
          </a:xfrm>
          <a:prstGeom prst="rect">
            <a:avLst/>
          </a:prstGeom>
        </p:spPr>
      </p:pic>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isc2016_distributed_librarianship.002.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wisc2016_distributed_librarianship.020.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wisc2016_distributed_librarianship.021.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wisc2016_distributed_librarianship.022.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wisc2016_distributed_librarianship.024.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isc2016_distributed_librarianship.025.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wisc2016_distributed_librarianship.026.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wisc2016_distributed_librarianship.027.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isc2016_distributed_librarianship.028.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isc2016_distributed_librarianship.029.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isc2016_distributed_librarianship.030.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isc2016_distributed_librarianship.003.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isc2016_distributed_librarianship.031.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isc2016_distributed_librarianship.032.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isc2016_distributed_librarianship.033.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Tree>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isc2016_distributed_librarianship.034.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Tree>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isc2016_distributed_librarianship.035.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isc2016_distributed_librarianship.036.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Tree>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wisc2016_distributed_librarianship.037.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Tree>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isc2016_distributed_librarianship.038.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Tree>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isc2016_distributed_librarianship.039.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isc2016_distributed_librarianship.040.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isc2016_distributed_librarianship.004.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Tree>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isc2016_distributed_librarianship.041.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Tree>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isc2016_distributed_librarianship.042.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Tree>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isc2016_distributed_librarianship.043.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Tree>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
          </p:nvPr>
        </p:nvSpPr>
        <p:spPr/>
        <p:txBody>
          <a:bodyPr/>
          <a:lstStyle/>
          <a:p>
            <a:endParaRPr lang="en-US"/>
          </a:p>
        </p:txBody>
      </p:sp>
      <p:pic>
        <p:nvPicPr>
          <p:cNvPr id="4" name="Picture 3" descr="wisc2016_distributed_librarianship.044.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isc2016_distributed_librarianship.005.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Shape 230"/>
          <p:cNvSpPr/>
          <p:nvPr/>
        </p:nvSpPr>
        <p:spPr>
          <a:xfrm>
            <a:off x="6200863" y="4705350"/>
            <a:ext cx="857074" cy="596900"/>
          </a:xfrm>
          <a:prstGeom prst="rect">
            <a:avLst/>
          </a:prstGeom>
          <a:ln w="3175">
            <a:miter lim="400000"/>
          </a:ln>
        </p:spPr>
        <p:txBody>
          <a:bodyPr wrap="none" lIns="38100" tIns="38100" rIns="38100" bIns="38100" anchor="ctr">
            <a:spAutoFit/>
          </a:bodyPr>
          <a:lstStyle/>
          <a:p>
            <a:endParaRPr/>
          </a:p>
        </p:txBody>
      </p:sp>
      <p:sp>
        <p:nvSpPr>
          <p:cNvPr id="231" name="Shape 231"/>
          <p:cNvSpPr/>
          <p:nvPr/>
        </p:nvSpPr>
        <p:spPr>
          <a:xfrm>
            <a:off x="4562098" y="9114415"/>
            <a:ext cx="8260418" cy="558801"/>
          </a:xfrm>
          <a:prstGeom prst="rect">
            <a:avLst/>
          </a:prstGeom>
          <a:ln w="3175">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p>
            <a:pPr algn="r">
              <a:defRPr sz="3200"/>
            </a:pPr>
            <a:r>
              <a:t>Source: </a:t>
            </a:r>
            <a:r>
              <a:rPr u="sng">
                <a:hlinkClick r:id="rId2"/>
              </a:rPr>
              <a:t>Manchester City Library (Flickr)</a:t>
            </a:r>
            <a:r>
              <a:t> </a:t>
            </a:r>
          </a:p>
        </p:txBody>
      </p:sp>
      <p:pic>
        <p:nvPicPr>
          <p:cNvPr id="3" name="Picture 2" descr="wisc2016_distributed_librarianship.006.jpe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3004800" cy="9114415"/>
          </a:xfrm>
          <a:prstGeom prst="rect">
            <a:avLst/>
          </a:prstGeom>
        </p:spPr>
      </p:pic>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isc2016_distributed_librarianship.007.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isc2016_distributed_librarianship.010.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isc2016_distributed_librarianship.008.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Tree>
  </p:cSld>
  <p:clrMapOvr>
    <a:masterClrMapping/>
  </p:clrMapOvr>
  <p:transition spd="slow"/>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Avenir Next Heavy"/>
        <a:ea typeface="Avenir Next Heavy"/>
        <a:cs typeface="Avenir Next Heavy"/>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3175" cap="flat">
          <a:noFill/>
          <a:miter lim="400000"/>
        </a:ln>
        <a:effectLst/>
        <a:sp3d/>
      </a:spPr>
      <a:bodyPr rot="0" spcFirstLastPara="1" vertOverflow="overflow" horzOverflow="overflow" vert="horz" wrap="square" lIns="38100" tIns="38100" rIns="38100" bIns="381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8100" tIns="38100" rIns="38100" bIns="381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Avenir Next Heavy"/>
        <a:ea typeface="Avenir Next Heavy"/>
        <a:cs typeface="Avenir Next Heavy"/>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3175" cap="flat">
          <a:noFill/>
          <a:miter lim="400000"/>
        </a:ln>
        <a:effectLst/>
        <a:sp3d/>
      </a:spPr>
      <a:bodyPr rot="0" spcFirstLastPara="1" vertOverflow="overflow" horzOverflow="overflow" vert="horz" wrap="square" lIns="38100" tIns="38100" rIns="38100" bIns="381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8100" tIns="38100" rIns="38100" bIns="381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1575</TotalTime>
  <Words>494</Words>
  <Application>Microsoft Office PowerPoint</Application>
  <PresentationFormat>Custom</PresentationFormat>
  <Paragraphs>25</Paragraphs>
  <Slides>43</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43</vt:i4>
      </vt:variant>
    </vt:vector>
  </HeadingPairs>
  <TitlesOfParts>
    <vt:vector size="51" baseType="lpstr">
      <vt:lpstr>Arial</vt:lpstr>
      <vt:lpstr>Avenir Next Demi Bold</vt:lpstr>
      <vt:lpstr>Avenir Next Heavy</vt:lpstr>
      <vt:lpstr>Avenir Roman</vt:lpstr>
      <vt:lpstr>Calibri</vt:lpstr>
      <vt:lpstr>Helvetica Light</vt:lpstr>
      <vt:lpstr>Helvetica Neue</vt:lpstr>
      <vt:lpstr>Black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Jamie</dc:creator>
  <cp:lastModifiedBy>Jamie</cp:lastModifiedBy>
  <cp:revision>6</cp:revision>
  <dcterms:modified xsi:type="dcterms:W3CDTF">2016-01-20T14:39:07Z</dcterms:modified>
</cp:coreProperties>
</file>